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4" r:id="rId3"/>
    <p:sldId id="257" r:id="rId4"/>
    <p:sldId id="266" r:id="rId5"/>
    <p:sldId id="273" r:id="rId6"/>
    <p:sldId id="263" r:id="rId7"/>
    <p:sldId id="267" r:id="rId8"/>
    <p:sldId id="268" r:id="rId9"/>
    <p:sldId id="270" r:id="rId10"/>
    <p:sldId id="292" r:id="rId11"/>
    <p:sldId id="274" r:id="rId12"/>
    <p:sldId id="293" r:id="rId13"/>
    <p:sldId id="282" r:id="rId14"/>
    <p:sldId id="291" r:id="rId15"/>
    <p:sldId id="277" r:id="rId16"/>
    <p:sldId id="278" r:id="rId17"/>
    <p:sldId id="279" r:id="rId18"/>
    <p:sldId id="280" r:id="rId19"/>
    <p:sldId id="264" r:id="rId20"/>
    <p:sldId id="281" r:id="rId21"/>
    <p:sldId id="288" r:id="rId22"/>
    <p:sldId id="290" r:id="rId23"/>
    <p:sldId id="259" r:id="rId24"/>
  </p:sldIdLst>
  <p:sldSz cx="12192000" cy="6858000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9" d="100"/>
          <a:sy n="49" d="100"/>
        </p:scale>
        <p:origin x="456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26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3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E8F254-B09B-47D7-A7DE-63C7345DD75E}" type="doc">
      <dgm:prSet loTypeId="urn:microsoft.com/office/officeart/2005/8/layout/vList2" loCatId="list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C263884E-87B2-4A75-BA86-50A18DC5FD4E}">
      <dgm:prSet phldrT="[Text]" custT="1"/>
      <dgm:spPr/>
      <dgm:t>
        <a:bodyPr/>
        <a:lstStyle/>
        <a:p>
          <a:r>
            <a:rPr lang="sk-SK" sz="2800" b="1" dirty="0">
              <a:latin typeface="+mn-lt"/>
            </a:rPr>
            <a:t>Primárna kožná </a:t>
          </a:r>
          <a:r>
            <a:rPr lang="sk-SK" sz="2800" b="1" dirty="0" err="1">
              <a:latin typeface="+mn-lt"/>
            </a:rPr>
            <a:t>aspergilóza</a:t>
          </a:r>
          <a:endParaRPr lang="sk-SK" sz="2800" b="1" dirty="0">
            <a:latin typeface="+mn-lt"/>
          </a:endParaRPr>
        </a:p>
        <a:p>
          <a:r>
            <a:rPr lang="sk-SK" sz="2800" b="1" dirty="0">
              <a:latin typeface="+mn-lt"/>
            </a:rPr>
            <a:t>                  PCA = </a:t>
          </a:r>
          <a:r>
            <a:rPr lang="sk-SK" sz="2800" b="1" dirty="0" err="1">
              <a:latin typeface="+mn-lt"/>
            </a:rPr>
            <a:t>Primary</a:t>
          </a:r>
          <a:r>
            <a:rPr lang="sk-SK" sz="2800" b="1" dirty="0">
              <a:latin typeface="+mn-lt"/>
            </a:rPr>
            <a:t> </a:t>
          </a:r>
          <a:r>
            <a:rPr lang="sk-SK" sz="2800" b="1" dirty="0" err="1">
              <a:latin typeface="+mn-lt"/>
            </a:rPr>
            <a:t>cutaneous</a:t>
          </a:r>
          <a:r>
            <a:rPr lang="sk-SK" sz="2800" b="1" dirty="0">
              <a:latin typeface="+mn-lt"/>
            </a:rPr>
            <a:t> </a:t>
          </a:r>
          <a:r>
            <a:rPr lang="sk-SK" sz="2800" b="1" dirty="0" err="1">
              <a:latin typeface="+mn-lt"/>
            </a:rPr>
            <a:t>aspergillosis</a:t>
          </a:r>
          <a:endParaRPr lang="en-US" sz="2800" b="1" dirty="0">
            <a:latin typeface="+mn-lt"/>
          </a:endParaRPr>
        </a:p>
      </dgm:t>
    </dgm:pt>
    <dgm:pt modelId="{30E05F5E-1771-4F00-9847-606D15244962}" type="parTrans" cxnId="{365E7A00-0487-45F4-A48F-09699A7D8607}">
      <dgm:prSet/>
      <dgm:spPr/>
      <dgm:t>
        <a:bodyPr/>
        <a:lstStyle/>
        <a:p>
          <a:endParaRPr lang="en-US"/>
        </a:p>
      </dgm:t>
    </dgm:pt>
    <dgm:pt modelId="{898E68B3-61E9-4538-9427-0B81AB75488D}" type="sibTrans" cxnId="{365E7A00-0487-45F4-A48F-09699A7D8607}">
      <dgm:prSet/>
      <dgm:spPr/>
      <dgm:t>
        <a:bodyPr/>
        <a:lstStyle/>
        <a:p>
          <a:endParaRPr lang="en-US"/>
        </a:p>
      </dgm:t>
    </dgm:pt>
    <dgm:pt modelId="{6018034D-2B1B-4074-85A0-11026A56F22B}">
      <dgm:prSet phldrT="[Text]" custT="1"/>
      <dgm:spPr/>
      <dgm:t>
        <a:bodyPr/>
        <a:lstStyle/>
        <a:p>
          <a:r>
            <a:rPr lang="sk-SK" sz="2800" b="1" dirty="0" err="1">
              <a:latin typeface="+mn-lt"/>
            </a:rPr>
            <a:t>Diseminovaná</a:t>
          </a:r>
          <a:r>
            <a:rPr lang="sk-SK" sz="2800" b="1" dirty="0">
              <a:latin typeface="+mn-lt"/>
            </a:rPr>
            <a:t> invazívna </a:t>
          </a:r>
          <a:r>
            <a:rPr lang="sk-SK" sz="2800" b="1" dirty="0" err="1">
              <a:latin typeface="+mn-lt"/>
            </a:rPr>
            <a:t>aspergilóza</a:t>
          </a:r>
          <a:endParaRPr lang="sk-SK" sz="2800" b="1" dirty="0">
            <a:latin typeface="+mn-lt"/>
          </a:endParaRPr>
        </a:p>
        <a:p>
          <a:r>
            <a:rPr lang="sk-SK" sz="2800" b="1" dirty="0">
              <a:latin typeface="+mn-lt"/>
            </a:rPr>
            <a:t>                 DIA = </a:t>
          </a:r>
          <a:r>
            <a:rPr lang="sk-SK" sz="2800" b="1" dirty="0" err="1">
              <a:latin typeface="+mn-lt"/>
            </a:rPr>
            <a:t>Diseminated</a:t>
          </a:r>
          <a:r>
            <a:rPr lang="sk-SK" sz="2800" b="1" dirty="0">
              <a:latin typeface="+mn-lt"/>
            </a:rPr>
            <a:t> </a:t>
          </a:r>
          <a:r>
            <a:rPr lang="sk-SK" sz="2800" b="1" dirty="0" err="1">
              <a:latin typeface="+mn-lt"/>
            </a:rPr>
            <a:t>invasive</a:t>
          </a:r>
          <a:r>
            <a:rPr lang="sk-SK" sz="2800" b="1" dirty="0">
              <a:latin typeface="+mn-lt"/>
            </a:rPr>
            <a:t> </a:t>
          </a:r>
          <a:r>
            <a:rPr lang="sk-SK" sz="2800" b="1" dirty="0" err="1">
              <a:latin typeface="+mn-lt"/>
            </a:rPr>
            <a:t>aspergillosis</a:t>
          </a:r>
          <a:endParaRPr lang="sk-SK" sz="2800" b="1" dirty="0">
            <a:latin typeface="+mn-lt"/>
          </a:endParaRPr>
        </a:p>
      </dgm:t>
    </dgm:pt>
    <dgm:pt modelId="{C12E664C-0908-4482-AA01-AB9CCC0B5A45}" type="parTrans" cxnId="{3162E449-FB06-41CE-B2FD-7D0A36127B3D}">
      <dgm:prSet/>
      <dgm:spPr/>
      <dgm:t>
        <a:bodyPr/>
        <a:lstStyle/>
        <a:p>
          <a:endParaRPr lang="en-US"/>
        </a:p>
      </dgm:t>
    </dgm:pt>
    <dgm:pt modelId="{69E80FC9-669C-4470-8969-17842D3FA19C}" type="sibTrans" cxnId="{3162E449-FB06-41CE-B2FD-7D0A36127B3D}">
      <dgm:prSet/>
      <dgm:spPr/>
      <dgm:t>
        <a:bodyPr/>
        <a:lstStyle/>
        <a:p>
          <a:endParaRPr lang="en-US"/>
        </a:p>
      </dgm:t>
    </dgm:pt>
    <dgm:pt modelId="{136DEE66-F092-4D83-B7C5-B83850F405D9}" type="pres">
      <dgm:prSet presAssocID="{80E8F254-B09B-47D7-A7DE-63C7345DD75E}" presName="linear" presStyleCnt="0">
        <dgm:presLayoutVars>
          <dgm:animLvl val="lvl"/>
          <dgm:resizeHandles val="exact"/>
        </dgm:presLayoutVars>
      </dgm:prSet>
      <dgm:spPr/>
    </dgm:pt>
    <dgm:pt modelId="{C2B9AE65-827A-4DC0-BEBE-F4D07AEBCEAD}" type="pres">
      <dgm:prSet presAssocID="{C263884E-87B2-4A75-BA86-50A18DC5FD4E}" presName="parentText" presStyleLbl="node1" presStyleIdx="0" presStyleCnt="2" custScaleY="143458" custLinFactY="-23233" custLinFactNeighborY="-100000">
        <dgm:presLayoutVars>
          <dgm:chMax val="0"/>
          <dgm:bulletEnabled val="1"/>
        </dgm:presLayoutVars>
      </dgm:prSet>
      <dgm:spPr/>
    </dgm:pt>
    <dgm:pt modelId="{AED53C36-D848-491F-8B94-FCB7A0439B5B}" type="pres">
      <dgm:prSet presAssocID="{898E68B3-61E9-4538-9427-0B81AB75488D}" presName="spacer" presStyleCnt="0"/>
      <dgm:spPr/>
    </dgm:pt>
    <dgm:pt modelId="{0597E14B-8317-47FE-BE96-83FC670728DD}" type="pres">
      <dgm:prSet presAssocID="{6018034D-2B1B-4074-85A0-11026A56F22B}" presName="parentText" presStyleLbl="node1" presStyleIdx="1" presStyleCnt="2" custScaleY="133399">
        <dgm:presLayoutVars>
          <dgm:chMax val="0"/>
          <dgm:bulletEnabled val="1"/>
        </dgm:presLayoutVars>
      </dgm:prSet>
      <dgm:spPr/>
    </dgm:pt>
  </dgm:ptLst>
  <dgm:cxnLst>
    <dgm:cxn modelId="{365E7A00-0487-45F4-A48F-09699A7D8607}" srcId="{80E8F254-B09B-47D7-A7DE-63C7345DD75E}" destId="{C263884E-87B2-4A75-BA86-50A18DC5FD4E}" srcOrd="0" destOrd="0" parTransId="{30E05F5E-1771-4F00-9847-606D15244962}" sibTransId="{898E68B3-61E9-4538-9427-0B81AB75488D}"/>
    <dgm:cxn modelId="{A0C8E60A-C3C8-4A02-B29D-9072D89343E8}" type="presOf" srcId="{6018034D-2B1B-4074-85A0-11026A56F22B}" destId="{0597E14B-8317-47FE-BE96-83FC670728DD}" srcOrd="0" destOrd="0" presId="urn:microsoft.com/office/officeart/2005/8/layout/vList2"/>
    <dgm:cxn modelId="{3162E449-FB06-41CE-B2FD-7D0A36127B3D}" srcId="{80E8F254-B09B-47D7-A7DE-63C7345DD75E}" destId="{6018034D-2B1B-4074-85A0-11026A56F22B}" srcOrd="1" destOrd="0" parTransId="{C12E664C-0908-4482-AA01-AB9CCC0B5A45}" sibTransId="{69E80FC9-669C-4470-8969-17842D3FA19C}"/>
    <dgm:cxn modelId="{1B64C679-DEE1-4349-88F0-7BF2CB87E579}" type="presOf" srcId="{80E8F254-B09B-47D7-A7DE-63C7345DD75E}" destId="{136DEE66-F092-4D83-B7C5-B83850F405D9}" srcOrd="0" destOrd="0" presId="urn:microsoft.com/office/officeart/2005/8/layout/vList2"/>
    <dgm:cxn modelId="{DDE2DBEE-BA3A-4DAD-A5B4-3537D8D6A7F6}" type="presOf" srcId="{C263884E-87B2-4A75-BA86-50A18DC5FD4E}" destId="{C2B9AE65-827A-4DC0-BEBE-F4D07AEBCEAD}" srcOrd="0" destOrd="0" presId="urn:microsoft.com/office/officeart/2005/8/layout/vList2"/>
    <dgm:cxn modelId="{7CF0DA56-AD79-4406-972B-9773963C6836}" type="presParOf" srcId="{136DEE66-F092-4D83-B7C5-B83850F405D9}" destId="{C2B9AE65-827A-4DC0-BEBE-F4D07AEBCEAD}" srcOrd="0" destOrd="0" presId="urn:microsoft.com/office/officeart/2005/8/layout/vList2"/>
    <dgm:cxn modelId="{8203C131-02B1-4301-895F-79E7D91897BB}" type="presParOf" srcId="{136DEE66-F092-4D83-B7C5-B83850F405D9}" destId="{AED53C36-D848-491F-8B94-FCB7A0439B5B}" srcOrd="1" destOrd="0" presId="urn:microsoft.com/office/officeart/2005/8/layout/vList2"/>
    <dgm:cxn modelId="{9ABF3F53-E9B7-4F41-9B69-18DC604F48D6}" type="presParOf" srcId="{136DEE66-F092-4D83-B7C5-B83850F405D9}" destId="{0597E14B-8317-47FE-BE96-83FC670728DD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7634965-F4B0-4C1D-8B58-CC887E352829}" type="doc">
      <dgm:prSet loTypeId="urn:microsoft.com/office/officeart/2005/8/layout/hList1" loCatId="list" qsTypeId="urn:microsoft.com/office/officeart/2005/8/quickstyle/simple1#2" qsCatId="simple" csTypeId="urn:microsoft.com/office/officeart/2005/8/colors/accent1_2#2" csCatId="accent1" phldr="1"/>
      <dgm:spPr/>
      <dgm:t>
        <a:bodyPr/>
        <a:lstStyle/>
        <a:p>
          <a:endParaRPr lang="en-US"/>
        </a:p>
      </dgm:t>
    </dgm:pt>
    <dgm:pt modelId="{48C25321-862C-4D32-85B0-D8910664649F}">
      <dgm:prSet phldrT="[Text]"/>
      <dgm:spPr/>
      <dgm:t>
        <a:bodyPr/>
        <a:lstStyle/>
        <a:p>
          <a:r>
            <a:rPr lang="sk-SK" dirty="0"/>
            <a:t>lokálna kožná</a:t>
          </a:r>
          <a:endParaRPr lang="en-US" dirty="0"/>
        </a:p>
      </dgm:t>
    </dgm:pt>
    <dgm:pt modelId="{0C6C846E-D59F-4C4D-A7CB-63FC090F194D}" type="parTrans" cxnId="{50CAE254-7F52-4316-8118-E488B64EFBC8}">
      <dgm:prSet/>
      <dgm:spPr/>
      <dgm:t>
        <a:bodyPr/>
        <a:lstStyle/>
        <a:p>
          <a:endParaRPr lang="en-US"/>
        </a:p>
      </dgm:t>
    </dgm:pt>
    <dgm:pt modelId="{43EA4F1A-D1B2-4AEF-BDA1-90295A7C2C2E}" type="sibTrans" cxnId="{50CAE254-7F52-4316-8118-E488B64EFBC8}">
      <dgm:prSet/>
      <dgm:spPr/>
      <dgm:t>
        <a:bodyPr/>
        <a:lstStyle/>
        <a:p>
          <a:endParaRPr lang="en-US"/>
        </a:p>
      </dgm:t>
    </dgm:pt>
    <dgm:pt modelId="{BFE26D88-CD43-4C44-BEE1-C000DCC15B12}">
      <dgm:prSet phldrT="[Text]"/>
      <dgm:spPr/>
      <dgm:t>
        <a:bodyPr/>
        <a:lstStyle/>
        <a:p>
          <a:r>
            <a:rPr lang="sk-SK" dirty="0"/>
            <a:t>Premasťovanie</a:t>
          </a:r>
          <a:endParaRPr lang="en-US" dirty="0"/>
        </a:p>
      </dgm:t>
    </dgm:pt>
    <dgm:pt modelId="{3178A1F0-D05F-4F69-A15A-347F42B12D4B}" type="parTrans" cxnId="{E0E87B85-DD19-44FE-A90C-EEAF274C7D94}">
      <dgm:prSet/>
      <dgm:spPr/>
      <dgm:t>
        <a:bodyPr/>
        <a:lstStyle/>
        <a:p>
          <a:endParaRPr lang="en-US"/>
        </a:p>
      </dgm:t>
    </dgm:pt>
    <dgm:pt modelId="{D90E67DA-11CC-4792-BFA4-C4256D51C32B}" type="sibTrans" cxnId="{E0E87B85-DD19-44FE-A90C-EEAF274C7D94}">
      <dgm:prSet/>
      <dgm:spPr/>
      <dgm:t>
        <a:bodyPr/>
        <a:lstStyle/>
        <a:p>
          <a:endParaRPr lang="en-US"/>
        </a:p>
      </dgm:t>
    </dgm:pt>
    <dgm:pt modelId="{1D7E4CA3-FD5A-43F0-8703-A42298F49CAE}">
      <dgm:prSet phldrT="[Text]"/>
      <dgm:spPr/>
      <dgm:t>
        <a:bodyPr/>
        <a:lstStyle/>
        <a:p>
          <a:r>
            <a:rPr lang="sk-SK" dirty="0"/>
            <a:t>Nepoužívajú sa dráždivé dezinfekčné roztoky</a:t>
          </a:r>
          <a:endParaRPr lang="en-US" dirty="0"/>
        </a:p>
      </dgm:t>
    </dgm:pt>
    <dgm:pt modelId="{4A350459-5426-44AA-A565-93D0D868FF91}" type="parTrans" cxnId="{6FB57B7F-28FB-4D86-85C0-6FEF86D381E3}">
      <dgm:prSet/>
      <dgm:spPr/>
      <dgm:t>
        <a:bodyPr/>
        <a:lstStyle/>
        <a:p>
          <a:endParaRPr lang="en-US"/>
        </a:p>
      </dgm:t>
    </dgm:pt>
    <dgm:pt modelId="{ADEE1049-84AB-4648-8802-9539E479719B}" type="sibTrans" cxnId="{6FB57B7F-28FB-4D86-85C0-6FEF86D381E3}">
      <dgm:prSet/>
      <dgm:spPr/>
      <dgm:t>
        <a:bodyPr/>
        <a:lstStyle/>
        <a:p>
          <a:endParaRPr lang="en-US"/>
        </a:p>
      </dgm:t>
    </dgm:pt>
    <dgm:pt modelId="{ECCD7A24-014E-4A40-950B-D793500F0DA9}">
      <dgm:prSet phldrT="[Text]"/>
      <dgm:spPr/>
      <dgm:t>
        <a:bodyPr/>
        <a:lstStyle/>
        <a:p>
          <a:r>
            <a:rPr lang="sk-SK" dirty="0"/>
            <a:t>celková</a:t>
          </a:r>
          <a:endParaRPr lang="en-US" dirty="0"/>
        </a:p>
      </dgm:t>
    </dgm:pt>
    <dgm:pt modelId="{D8F03380-1C4F-40F5-BC75-335C4CA49428}" type="parTrans" cxnId="{4F14D07A-3F1A-4FC5-A8B8-C4D374219ACE}">
      <dgm:prSet/>
      <dgm:spPr/>
      <dgm:t>
        <a:bodyPr/>
        <a:lstStyle/>
        <a:p>
          <a:endParaRPr lang="en-US"/>
        </a:p>
      </dgm:t>
    </dgm:pt>
    <dgm:pt modelId="{30711D88-422F-49E5-9894-EF2D88C6AD10}" type="sibTrans" cxnId="{4F14D07A-3F1A-4FC5-A8B8-C4D374219ACE}">
      <dgm:prSet/>
      <dgm:spPr/>
      <dgm:t>
        <a:bodyPr/>
        <a:lstStyle/>
        <a:p>
          <a:endParaRPr lang="en-US"/>
        </a:p>
      </dgm:t>
    </dgm:pt>
    <dgm:pt modelId="{AAB12A5C-FC70-45C6-9D12-214976B48B79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 err="1"/>
            <a:t>Fluconazol</a:t>
          </a:r>
          <a:endParaRPr lang="en-US" dirty="0"/>
        </a:p>
      </dgm:t>
    </dgm:pt>
    <dgm:pt modelId="{7AD7F872-6551-41D3-A458-6D44B9B1BF63}" type="parTrans" cxnId="{BB3FD975-77F9-4B05-8809-25922EA5AF60}">
      <dgm:prSet/>
      <dgm:spPr/>
      <dgm:t>
        <a:bodyPr/>
        <a:lstStyle/>
        <a:p>
          <a:endParaRPr lang="en-US"/>
        </a:p>
      </dgm:t>
    </dgm:pt>
    <dgm:pt modelId="{D5DF5FE8-BCAB-45BF-95D1-8CC28A1D1A76}" type="sibTrans" cxnId="{BB3FD975-77F9-4B05-8809-25922EA5AF60}">
      <dgm:prSet/>
      <dgm:spPr/>
      <dgm:t>
        <a:bodyPr/>
        <a:lstStyle/>
        <a:p>
          <a:endParaRPr lang="en-US"/>
        </a:p>
      </dgm:t>
    </dgm:pt>
    <dgm:pt modelId="{621416AE-0B65-4297-9D7C-E8BC7A986304}">
      <dgm:prSet phldrT="[Text]"/>
      <dgm:spPr/>
      <dgm:t>
        <a:bodyPr/>
        <a:lstStyle/>
        <a:p>
          <a:r>
            <a:rPr lang="sk-SK" dirty="0"/>
            <a:t>ostatné</a:t>
          </a:r>
          <a:endParaRPr lang="en-US" dirty="0"/>
        </a:p>
      </dgm:t>
    </dgm:pt>
    <dgm:pt modelId="{0CDDCA46-414C-4816-861D-3E206246FEDC}" type="parTrans" cxnId="{3189082E-0B1A-4EE1-80A0-D89AF6FC730C}">
      <dgm:prSet/>
      <dgm:spPr/>
      <dgm:t>
        <a:bodyPr/>
        <a:lstStyle/>
        <a:p>
          <a:endParaRPr lang="en-US"/>
        </a:p>
      </dgm:t>
    </dgm:pt>
    <dgm:pt modelId="{FD53C22E-F509-41BA-9A08-D131AF3E5B95}" type="sibTrans" cxnId="{3189082E-0B1A-4EE1-80A0-D89AF6FC730C}">
      <dgm:prSet/>
      <dgm:spPr/>
      <dgm:t>
        <a:bodyPr/>
        <a:lstStyle/>
        <a:p>
          <a:endParaRPr lang="en-US"/>
        </a:p>
      </dgm:t>
    </dgm:pt>
    <dgm:pt modelId="{AC898CDF-A438-4B39-963F-7D24310BD9E5}">
      <dgm:prSet phldrT="[Text]"/>
      <dgm:spPr/>
      <dgm:t>
        <a:bodyPr/>
        <a:lstStyle/>
        <a:p>
          <a:r>
            <a:rPr lang="sk-SK" dirty="0"/>
            <a:t>Čo najviac sterilné prostredie</a:t>
          </a:r>
          <a:endParaRPr lang="en-US" dirty="0"/>
        </a:p>
      </dgm:t>
    </dgm:pt>
    <dgm:pt modelId="{57EA25AF-5DAF-46C5-B6D4-77460D08CC65}" type="parTrans" cxnId="{D2CB524E-D9F7-4069-A343-FE7D56E5B475}">
      <dgm:prSet/>
      <dgm:spPr/>
      <dgm:t>
        <a:bodyPr/>
        <a:lstStyle/>
        <a:p>
          <a:endParaRPr lang="en-US"/>
        </a:p>
      </dgm:t>
    </dgm:pt>
    <dgm:pt modelId="{AF9997A1-9103-484C-A227-2E720601722A}" type="sibTrans" cxnId="{D2CB524E-D9F7-4069-A343-FE7D56E5B475}">
      <dgm:prSet/>
      <dgm:spPr/>
      <dgm:t>
        <a:bodyPr/>
        <a:lstStyle/>
        <a:p>
          <a:endParaRPr lang="en-US"/>
        </a:p>
      </dgm:t>
    </dgm:pt>
    <dgm:pt modelId="{2B833879-46AF-49B4-ABA3-F27C74D05A84}">
      <dgm:prSet phldrT="[Text]"/>
      <dgm:spPr/>
      <dgm:t>
        <a:bodyPr/>
        <a:lstStyle/>
        <a:p>
          <a:r>
            <a:rPr lang="sk-SK" dirty="0"/>
            <a:t>Symptomatická liečba</a:t>
          </a:r>
          <a:endParaRPr lang="en-US" dirty="0"/>
        </a:p>
      </dgm:t>
    </dgm:pt>
    <dgm:pt modelId="{9839B9DA-4B5E-4CA5-90B2-BBBE5269732D}" type="parTrans" cxnId="{135342E7-E369-404A-94AE-DF0A44DE11EB}">
      <dgm:prSet/>
      <dgm:spPr/>
      <dgm:t>
        <a:bodyPr/>
        <a:lstStyle/>
        <a:p>
          <a:endParaRPr lang="en-US"/>
        </a:p>
      </dgm:t>
    </dgm:pt>
    <dgm:pt modelId="{6EB75634-4E6C-4421-BCF6-A63D52338985}" type="sibTrans" cxnId="{135342E7-E369-404A-94AE-DF0A44DE11EB}">
      <dgm:prSet/>
      <dgm:spPr/>
      <dgm:t>
        <a:bodyPr/>
        <a:lstStyle/>
        <a:p>
          <a:endParaRPr lang="en-US"/>
        </a:p>
      </dgm:t>
    </dgm:pt>
    <dgm:pt modelId="{24F560B0-DFB2-462C-8AC0-323E01FAD1BB}">
      <dgm:prSet phldrT="[Text]"/>
      <dgm:spPr/>
      <dgm:t>
        <a:bodyPr/>
        <a:lstStyle/>
        <a:p>
          <a:r>
            <a:rPr lang="sk-SK" dirty="0"/>
            <a:t>Chirurgická </a:t>
          </a:r>
          <a:r>
            <a:rPr lang="sk-SK" dirty="0" err="1"/>
            <a:t>excízia</a:t>
          </a:r>
          <a:r>
            <a:rPr lang="sk-SK" dirty="0"/>
            <a:t> lézií.</a:t>
          </a:r>
          <a:endParaRPr lang="en-US" dirty="0"/>
        </a:p>
      </dgm:t>
    </dgm:pt>
    <dgm:pt modelId="{973B7364-F2AB-49AF-9E31-11AF48E246A7}" type="parTrans" cxnId="{043313A1-B9C8-403E-ABD1-C7CA7976B7B0}">
      <dgm:prSet/>
      <dgm:spPr/>
      <dgm:t>
        <a:bodyPr/>
        <a:lstStyle/>
        <a:p>
          <a:endParaRPr lang="en-US"/>
        </a:p>
      </dgm:t>
    </dgm:pt>
    <dgm:pt modelId="{1C4A5132-0A2B-49D0-BCF5-B8DEDC7E3304}" type="sibTrans" cxnId="{043313A1-B9C8-403E-ABD1-C7CA7976B7B0}">
      <dgm:prSet/>
      <dgm:spPr/>
      <dgm:t>
        <a:bodyPr/>
        <a:lstStyle/>
        <a:p>
          <a:endParaRPr lang="en-US"/>
        </a:p>
      </dgm:t>
    </dgm:pt>
    <dgm:pt modelId="{E50AB982-C521-4415-B719-14D11CF23BF2}">
      <dgm:prSet phldrT="[Text]"/>
      <dgm:spPr/>
      <dgm:t>
        <a:bodyPr/>
        <a:lstStyle/>
        <a:p>
          <a:r>
            <a:rPr lang="sk-SK" dirty="0" err="1"/>
            <a:t>Antimykotické</a:t>
          </a:r>
          <a:r>
            <a:rPr lang="sk-SK" dirty="0"/>
            <a:t> </a:t>
          </a:r>
          <a:r>
            <a:rPr lang="sk-SK" dirty="0" err="1"/>
            <a:t>maste</a:t>
          </a:r>
          <a:endParaRPr lang="en-US" dirty="0"/>
        </a:p>
      </dgm:t>
    </dgm:pt>
    <dgm:pt modelId="{4F923EC2-8727-4CE4-BED8-1CE645FA1EFC}" type="parTrans" cxnId="{F271618E-E74C-41DD-808F-FDCB743B622C}">
      <dgm:prSet/>
      <dgm:spPr/>
      <dgm:t>
        <a:bodyPr/>
        <a:lstStyle/>
        <a:p>
          <a:endParaRPr lang="sk-SK"/>
        </a:p>
      </dgm:t>
    </dgm:pt>
    <dgm:pt modelId="{646C1B12-ED8F-4193-A4E8-406B15A71589}" type="sibTrans" cxnId="{F271618E-E74C-41DD-808F-FDCB743B622C}">
      <dgm:prSet/>
      <dgm:spPr/>
      <dgm:t>
        <a:bodyPr/>
        <a:lstStyle/>
        <a:p>
          <a:endParaRPr lang="sk-SK"/>
        </a:p>
      </dgm:t>
    </dgm:pt>
    <dgm:pt modelId="{C138700C-DE89-445D-B2AA-A88E8EA81332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 err="1"/>
            <a:t>Voriconazol</a:t>
          </a:r>
          <a:endParaRPr lang="en-US" dirty="0"/>
        </a:p>
      </dgm:t>
    </dgm:pt>
    <dgm:pt modelId="{DB9EA934-E973-4737-BE93-928E679F0836}" type="parTrans" cxnId="{4C29B750-EA89-4FDA-9C9D-A625EF0163EE}">
      <dgm:prSet/>
      <dgm:spPr/>
    </dgm:pt>
    <dgm:pt modelId="{EBCD7A8D-E778-4070-85AF-DD68B4D9F908}" type="sibTrans" cxnId="{4C29B750-EA89-4FDA-9C9D-A625EF0163EE}">
      <dgm:prSet/>
      <dgm:spPr/>
    </dgm:pt>
    <dgm:pt modelId="{B33991E8-4155-448B-8A8A-B78EC29C1803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/>
            <a:t>Iné antimykotiká</a:t>
          </a:r>
          <a:endParaRPr lang="en-US" dirty="0"/>
        </a:p>
      </dgm:t>
    </dgm:pt>
    <dgm:pt modelId="{078B73DC-47E5-4261-BBC0-EA4A9F228919}" type="parTrans" cxnId="{BD1B1550-D42D-4BCA-BFB4-D602B33CD129}">
      <dgm:prSet/>
      <dgm:spPr/>
    </dgm:pt>
    <dgm:pt modelId="{919103B2-9843-4AC3-B90C-42E777404AC5}" type="sibTrans" cxnId="{BD1B1550-D42D-4BCA-BFB4-D602B33CD129}">
      <dgm:prSet/>
      <dgm:spPr/>
    </dgm:pt>
    <dgm:pt modelId="{D2DB80E0-498F-4DB9-B5EF-E53B7875E439}">
      <dgm:prSet phldrT="[Text]"/>
      <dgm:spPr/>
      <dgm:t>
        <a:bodyPr/>
        <a:lstStyle/>
        <a:p>
          <a:pPr marL="0" marR="0" indent="0" algn="l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dirty="0" err="1"/>
            <a:t>Lipozomálny</a:t>
          </a:r>
          <a:r>
            <a:rPr lang="sk-SK" dirty="0"/>
            <a:t>            Amphotericin B</a:t>
          </a:r>
          <a:endParaRPr lang="en-US" dirty="0"/>
        </a:p>
      </dgm:t>
    </dgm:pt>
    <dgm:pt modelId="{001C9BDC-48C6-4759-A47D-049F38D64FE1}" type="parTrans" cxnId="{9BEDD845-3A2E-44F0-B3FF-98EE4CDE090C}">
      <dgm:prSet/>
      <dgm:spPr/>
    </dgm:pt>
    <dgm:pt modelId="{3AAA9DE1-451E-4FEE-ADC8-AD60EBA36ABC}" type="sibTrans" cxnId="{9BEDD845-3A2E-44F0-B3FF-98EE4CDE090C}">
      <dgm:prSet/>
      <dgm:spPr/>
    </dgm:pt>
    <dgm:pt modelId="{AE7DF5F7-0E8B-4C97-9133-581A8D7EB445}" type="pres">
      <dgm:prSet presAssocID="{F7634965-F4B0-4C1D-8B58-CC887E352829}" presName="Name0" presStyleCnt="0">
        <dgm:presLayoutVars>
          <dgm:dir/>
          <dgm:animLvl val="lvl"/>
          <dgm:resizeHandles val="exact"/>
        </dgm:presLayoutVars>
      </dgm:prSet>
      <dgm:spPr/>
    </dgm:pt>
    <dgm:pt modelId="{065542D1-FC50-456A-8E4D-134AE8292D65}" type="pres">
      <dgm:prSet presAssocID="{48C25321-862C-4D32-85B0-D8910664649F}" presName="composite" presStyleCnt="0"/>
      <dgm:spPr/>
    </dgm:pt>
    <dgm:pt modelId="{E7ECA13B-B846-4087-9961-4206193F11F1}" type="pres">
      <dgm:prSet presAssocID="{48C25321-862C-4D32-85B0-D8910664649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B0C75F8F-F0E2-4604-A342-946642BDE1E9}" type="pres">
      <dgm:prSet presAssocID="{48C25321-862C-4D32-85B0-D8910664649F}" presName="desTx" presStyleLbl="alignAccFollowNode1" presStyleIdx="0" presStyleCnt="3">
        <dgm:presLayoutVars>
          <dgm:bulletEnabled val="1"/>
        </dgm:presLayoutVars>
      </dgm:prSet>
      <dgm:spPr/>
    </dgm:pt>
    <dgm:pt modelId="{B9D48F26-EAA2-461E-9A81-16D559BCB779}" type="pres">
      <dgm:prSet presAssocID="{43EA4F1A-D1B2-4AEF-BDA1-90295A7C2C2E}" presName="space" presStyleCnt="0"/>
      <dgm:spPr/>
    </dgm:pt>
    <dgm:pt modelId="{16A125D3-E399-43EA-B3D2-D06639A33D56}" type="pres">
      <dgm:prSet presAssocID="{ECCD7A24-014E-4A40-950B-D793500F0DA9}" presName="composite" presStyleCnt="0"/>
      <dgm:spPr/>
    </dgm:pt>
    <dgm:pt modelId="{A4DB91C3-6CFB-44EB-95B4-7C66DD354783}" type="pres">
      <dgm:prSet presAssocID="{ECCD7A24-014E-4A40-950B-D793500F0DA9}" presName="parTx" presStyleLbl="alignNode1" presStyleIdx="1" presStyleCnt="3" custScaleX="109821">
        <dgm:presLayoutVars>
          <dgm:chMax val="0"/>
          <dgm:chPref val="0"/>
          <dgm:bulletEnabled val="1"/>
        </dgm:presLayoutVars>
      </dgm:prSet>
      <dgm:spPr/>
    </dgm:pt>
    <dgm:pt modelId="{23334DF7-6047-442E-8849-1CDF8647B7E8}" type="pres">
      <dgm:prSet presAssocID="{ECCD7A24-014E-4A40-950B-D793500F0DA9}" presName="desTx" presStyleLbl="alignAccFollowNode1" presStyleIdx="1" presStyleCnt="3" custScaleX="110546">
        <dgm:presLayoutVars>
          <dgm:bulletEnabled val="1"/>
        </dgm:presLayoutVars>
      </dgm:prSet>
      <dgm:spPr/>
    </dgm:pt>
    <dgm:pt modelId="{26C75AF7-5DD6-46D8-AB4F-4B163841744E}" type="pres">
      <dgm:prSet presAssocID="{30711D88-422F-49E5-9894-EF2D88C6AD10}" presName="space" presStyleCnt="0"/>
      <dgm:spPr/>
    </dgm:pt>
    <dgm:pt modelId="{21DA4F2F-DAAD-445F-9FE6-50B7D45A130E}" type="pres">
      <dgm:prSet presAssocID="{621416AE-0B65-4297-9D7C-E8BC7A986304}" presName="composite" presStyleCnt="0"/>
      <dgm:spPr/>
    </dgm:pt>
    <dgm:pt modelId="{BFB5BF94-FADE-46C0-90B8-BA1B5D85924A}" type="pres">
      <dgm:prSet presAssocID="{621416AE-0B65-4297-9D7C-E8BC7A98630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8218B4A8-DE72-409C-B38E-31B5E5E15D53}" type="pres">
      <dgm:prSet presAssocID="{621416AE-0B65-4297-9D7C-E8BC7A986304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3C1E5809-CC47-4B75-8BF0-14410E2F637C}" type="presOf" srcId="{621416AE-0B65-4297-9D7C-E8BC7A986304}" destId="{BFB5BF94-FADE-46C0-90B8-BA1B5D85924A}" srcOrd="0" destOrd="0" presId="urn:microsoft.com/office/officeart/2005/8/layout/hList1"/>
    <dgm:cxn modelId="{FB56110F-517E-433E-9D52-2F19289CA19C}" type="presOf" srcId="{BFE26D88-CD43-4C44-BEE1-C000DCC15B12}" destId="{B0C75F8F-F0E2-4604-A342-946642BDE1E9}" srcOrd="0" destOrd="0" presId="urn:microsoft.com/office/officeart/2005/8/layout/hList1"/>
    <dgm:cxn modelId="{9858AE2A-DF73-4101-8B7D-9662335FE0F7}" type="presOf" srcId="{D2DB80E0-498F-4DB9-B5EF-E53B7875E439}" destId="{23334DF7-6047-442E-8849-1CDF8647B7E8}" srcOrd="0" destOrd="1" presId="urn:microsoft.com/office/officeart/2005/8/layout/hList1"/>
    <dgm:cxn modelId="{3189082E-0B1A-4EE1-80A0-D89AF6FC730C}" srcId="{F7634965-F4B0-4C1D-8B58-CC887E352829}" destId="{621416AE-0B65-4297-9D7C-E8BC7A986304}" srcOrd="2" destOrd="0" parTransId="{0CDDCA46-414C-4816-861D-3E206246FEDC}" sibTransId="{FD53C22E-F509-41BA-9A08-D131AF3E5B95}"/>
    <dgm:cxn modelId="{9BEDD845-3A2E-44F0-B3FF-98EE4CDE090C}" srcId="{ECCD7A24-014E-4A40-950B-D793500F0DA9}" destId="{D2DB80E0-498F-4DB9-B5EF-E53B7875E439}" srcOrd="1" destOrd="0" parTransId="{001C9BDC-48C6-4759-A47D-049F38D64FE1}" sibTransId="{3AAA9DE1-451E-4FEE-ADC8-AD60EBA36ABC}"/>
    <dgm:cxn modelId="{9480DC6C-917A-4A16-8F8B-4932CF37EDEB}" type="presOf" srcId="{24F560B0-DFB2-462C-8AC0-323E01FAD1BB}" destId="{8218B4A8-DE72-409C-B38E-31B5E5E15D53}" srcOrd="0" destOrd="2" presId="urn:microsoft.com/office/officeart/2005/8/layout/hList1"/>
    <dgm:cxn modelId="{D2CB524E-D9F7-4069-A343-FE7D56E5B475}" srcId="{621416AE-0B65-4297-9D7C-E8BC7A986304}" destId="{AC898CDF-A438-4B39-963F-7D24310BD9E5}" srcOrd="0" destOrd="0" parTransId="{57EA25AF-5DAF-46C5-B6D4-77460D08CC65}" sibTransId="{AF9997A1-9103-484C-A227-2E720601722A}"/>
    <dgm:cxn modelId="{BD1B1550-D42D-4BCA-BFB4-D602B33CD129}" srcId="{ECCD7A24-014E-4A40-950B-D793500F0DA9}" destId="{B33991E8-4155-448B-8A8A-B78EC29C1803}" srcOrd="3" destOrd="0" parTransId="{078B73DC-47E5-4261-BBC0-EA4A9F228919}" sibTransId="{919103B2-9843-4AC3-B90C-42E777404AC5}"/>
    <dgm:cxn modelId="{4C29B750-EA89-4FDA-9C9D-A625EF0163EE}" srcId="{ECCD7A24-014E-4A40-950B-D793500F0DA9}" destId="{C138700C-DE89-445D-B2AA-A88E8EA81332}" srcOrd="2" destOrd="0" parTransId="{DB9EA934-E973-4737-BE93-928E679F0836}" sibTransId="{EBCD7A8D-E778-4070-85AF-DD68B4D9F908}"/>
    <dgm:cxn modelId="{50CAE254-7F52-4316-8118-E488B64EFBC8}" srcId="{F7634965-F4B0-4C1D-8B58-CC887E352829}" destId="{48C25321-862C-4D32-85B0-D8910664649F}" srcOrd="0" destOrd="0" parTransId="{0C6C846E-D59F-4C4D-A7CB-63FC090F194D}" sibTransId="{43EA4F1A-D1B2-4AEF-BDA1-90295A7C2C2E}"/>
    <dgm:cxn modelId="{BB3FD975-77F9-4B05-8809-25922EA5AF60}" srcId="{ECCD7A24-014E-4A40-950B-D793500F0DA9}" destId="{AAB12A5C-FC70-45C6-9D12-214976B48B79}" srcOrd="0" destOrd="0" parTransId="{7AD7F872-6551-41D3-A458-6D44B9B1BF63}" sibTransId="{D5DF5FE8-BCAB-45BF-95D1-8CC28A1D1A76}"/>
    <dgm:cxn modelId="{ABC7F656-9039-4DB6-A17E-C828047AF444}" type="presOf" srcId="{F7634965-F4B0-4C1D-8B58-CC887E352829}" destId="{AE7DF5F7-0E8B-4C97-9133-581A8D7EB445}" srcOrd="0" destOrd="0" presId="urn:microsoft.com/office/officeart/2005/8/layout/hList1"/>
    <dgm:cxn modelId="{4F14D07A-3F1A-4FC5-A8B8-C4D374219ACE}" srcId="{F7634965-F4B0-4C1D-8B58-CC887E352829}" destId="{ECCD7A24-014E-4A40-950B-D793500F0DA9}" srcOrd="1" destOrd="0" parTransId="{D8F03380-1C4F-40F5-BC75-335C4CA49428}" sibTransId="{30711D88-422F-49E5-9894-EF2D88C6AD10}"/>
    <dgm:cxn modelId="{6FB57B7F-28FB-4D86-85C0-6FEF86D381E3}" srcId="{48C25321-862C-4D32-85B0-D8910664649F}" destId="{1D7E4CA3-FD5A-43F0-8703-A42298F49CAE}" srcOrd="2" destOrd="0" parTransId="{4A350459-5426-44AA-A565-93D0D868FF91}" sibTransId="{ADEE1049-84AB-4648-8802-9539E479719B}"/>
    <dgm:cxn modelId="{98110E80-C83C-4D25-A1E6-D2ACAD3D8DCE}" type="presOf" srcId="{ECCD7A24-014E-4A40-950B-D793500F0DA9}" destId="{A4DB91C3-6CFB-44EB-95B4-7C66DD354783}" srcOrd="0" destOrd="0" presId="urn:microsoft.com/office/officeart/2005/8/layout/hList1"/>
    <dgm:cxn modelId="{E0E87B85-DD19-44FE-A90C-EEAF274C7D94}" srcId="{48C25321-862C-4D32-85B0-D8910664649F}" destId="{BFE26D88-CD43-4C44-BEE1-C000DCC15B12}" srcOrd="0" destOrd="0" parTransId="{3178A1F0-D05F-4F69-A15A-347F42B12D4B}" sibTransId="{D90E67DA-11CC-4792-BFA4-C4256D51C32B}"/>
    <dgm:cxn modelId="{395B8089-22C5-4001-B39F-22A4B3BAD0C7}" type="presOf" srcId="{AC898CDF-A438-4B39-963F-7D24310BD9E5}" destId="{8218B4A8-DE72-409C-B38E-31B5E5E15D53}" srcOrd="0" destOrd="0" presId="urn:microsoft.com/office/officeart/2005/8/layout/hList1"/>
    <dgm:cxn modelId="{F271618E-E74C-41DD-808F-FDCB743B622C}" srcId="{48C25321-862C-4D32-85B0-D8910664649F}" destId="{E50AB982-C521-4415-B719-14D11CF23BF2}" srcOrd="1" destOrd="0" parTransId="{4F923EC2-8727-4CE4-BED8-1CE645FA1EFC}" sibTransId="{646C1B12-ED8F-4193-A4E8-406B15A71589}"/>
    <dgm:cxn modelId="{0FE8329D-DD73-47A6-8782-1E6C52D24E23}" type="presOf" srcId="{2B833879-46AF-49B4-ABA3-F27C74D05A84}" destId="{8218B4A8-DE72-409C-B38E-31B5E5E15D53}" srcOrd="0" destOrd="1" presId="urn:microsoft.com/office/officeart/2005/8/layout/hList1"/>
    <dgm:cxn modelId="{043313A1-B9C8-403E-ABD1-C7CA7976B7B0}" srcId="{621416AE-0B65-4297-9D7C-E8BC7A986304}" destId="{24F560B0-DFB2-462C-8AC0-323E01FAD1BB}" srcOrd="2" destOrd="0" parTransId="{973B7364-F2AB-49AF-9E31-11AF48E246A7}" sibTransId="{1C4A5132-0A2B-49D0-BCF5-B8DEDC7E3304}"/>
    <dgm:cxn modelId="{4BE502A8-4000-4940-8885-E5D70E36FBA8}" type="presOf" srcId="{1D7E4CA3-FD5A-43F0-8703-A42298F49CAE}" destId="{B0C75F8F-F0E2-4604-A342-946642BDE1E9}" srcOrd="0" destOrd="2" presId="urn:microsoft.com/office/officeart/2005/8/layout/hList1"/>
    <dgm:cxn modelId="{A94429B1-DA49-466B-AD45-5E54944D9BB4}" type="presOf" srcId="{48C25321-862C-4D32-85B0-D8910664649F}" destId="{E7ECA13B-B846-4087-9961-4206193F11F1}" srcOrd="0" destOrd="0" presId="urn:microsoft.com/office/officeart/2005/8/layout/hList1"/>
    <dgm:cxn modelId="{82D3DCB5-36C0-4A4F-89F3-C17E2D3000D8}" type="presOf" srcId="{C138700C-DE89-445D-B2AA-A88E8EA81332}" destId="{23334DF7-6047-442E-8849-1CDF8647B7E8}" srcOrd="0" destOrd="2" presId="urn:microsoft.com/office/officeart/2005/8/layout/hList1"/>
    <dgm:cxn modelId="{3E717BB9-4DB1-402C-B794-ED20FC94DB82}" type="presOf" srcId="{E50AB982-C521-4415-B719-14D11CF23BF2}" destId="{B0C75F8F-F0E2-4604-A342-946642BDE1E9}" srcOrd="0" destOrd="1" presId="urn:microsoft.com/office/officeart/2005/8/layout/hList1"/>
    <dgm:cxn modelId="{B32C5EBD-A807-463B-ABEA-4DBA91073CA3}" type="presOf" srcId="{B33991E8-4155-448B-8A8A-B78EC29C1803}" destId="{23334DF7-6047-442E-8849-1CDF8647B7E8}" srcOrd="0" destOrd="3" presId="urn:microsoft.com/office/officeart/2005/8/layout/hList1"/>
    <dgm:cxn modelId="{135342E7-E369-404A-94AE-DF0A44DE11EB}" srcId="{621416AE-0B65-4297-9D7C-E8BC7A986304}" destId="{2B833879-46AF-49B4-ABA3-F27C74D05A84}" srcOrd="1" destOrd="0" parTransId="{9839B9DA-4B5E-4CA5-90B2-BBBE5269732D}" sibTransId="{6EB75634-4E6C-4421-BCF6-A63D52338985}"/>
    <dgm:cxn modelId="{A05BEFF7-71D6-42B3-9589-F4B5CF448394}" type="presOf" srcId="{AAB12A5C-FC70-45C6-9D12-214976B48B79}" destId="{23334DF7-6047-442E-8849-1CDF8647B7E8}" srcOrd="0" destOrd="0" presId="urn:microsoft.com/office/officeart/2005/8/layout/hList1"/>
    <dgm:cxn modelId="{F45655CF-CF7F-465E-8339-D283F3C5D507}" type="presParOf" srcId="{AE7DF5F7-0E8B-4C97-9133-581A8D7EB445}" destId="{065542D1-FC50-456A-8E4D-134AE8292D65}" srcOrd="0" destOrd="0" presId="urn:microsoft.com/office/officeart/2005/8/layout/hList1"/>
    <dgm:cxn modelId="{C622241B-5A21-4724-898D-C3B8BDAA4E92}" type="presParOf" srcId="{065542D1-FC50-456A-8E4D-134AE8292D65}" destId="{E7ECA13B-B846-4087-9961-4206193F11F1}" srcOrd="0" destOrd="0" presId="urn:microsoft.com/office/officeart/2005/8/layout/hList1"/>
    <dgm:cxn modelId="{BF276C46-7B4C-4848-A166-731EB9EC1CAE}" type="presParOf" srcId="{065542D1-FC50-456A-8E4D-134AE8292D65}" destId="{B0C75F8F-F0E2-4604-A342-946642BDE1E9}" srcOrd="1" destOrd="0" presId="urn:microsoft.com/office/officeart/2005/8/layout/hList1"/>
    <dgm:cxn modelId="{9DD2268D-3733-4C93-8124-5A06CB44B926}" type="presParOf" srcId="{AE7DF5F7-0E8B-4C97-9133-581A8D7EB445}" destId="{B9D48F26-EAA2-461E-9A81-16D559BCB779}" srcOrd="1" destOrd="0" presId="urn:microsoft.com/office/officeart/2005/8/layout/hList1"/>
    <dgm:cxn modelId="{026F6E85-EB32-444C-B54D-5CF575187C36}" type="presParOf" srcId="{AE7DF5F7-0E8B-4C97-9133-581A8D7EB445}" destId="{16A125D3-E399-43EA-B3D2-D06639A33D56}" srcOrd="2" destOrd="0" presId="urn:microsoft.com/office/officeart/2005/8/layout/hList1"/>
    <dgm:cxn modelId="{494C3126-7F02-4544-AA88-15E593BBC5FA}" type="presParOf" srcId="{16A125D3-E399-43EA-B3D2-D06639A33D56}" destId="{A4DB91C3-6CFB-44EB-95B4-7C66DD354783}" srcOrd="0" destOrd="0" presId="urn:microsoft.com/office/officeart/2005/8/layout/hList1"/>
    <dgm:cxn modelId="{1604AAB4-22CB-4FA1-80AE-476F985DC30B}" type="presParOf" srcId="{16A125D3-E399-43EA-B3D2-D06639A33D56}" destId="{23334DF7-6047-442E-8849-1CDF8647B7E8}" srcOrd="1" destOrd="0" presId="urn:microsoft.com/office/officeart/2005/8/layout/hList1"/>
    <dgm:cxn modelId="{D9776212-C972-44E4-BFF4-E0AF873D5209}" type="presParOf" srcId="{AE7DF5F7-0E8B-4C97-9133-581A8D7EB445}" destId="{26C75AF7-5DD6-46D8-AB4F-4B163841744E}" srcOrd="3" destOrd="0" presId="urn:microsoft.com/office/officeart/2005/8/layout/hList1"/>
    <dgm:cxn modelId="{0A69EFC9-7F68-412D-AF04-C8D50EC7599B}" type="presParOf" srcId="{AE7DF5F7-0E8B-4C97-9133-581A8D7EB445}" destId="{21DA4F2F-DAAD-445F-9FE6-50B7D45A130E}" srcOrd="4" destOrd="0" presId="urn:microsoft.com/office/officeart/2005/8/layout/hList1"/>
    <dgm:cxn modelId="{51713AAE-214A-4F2A-8C69-E0E4A7450D1F}" type="presParOf" srcId="{21DA4F2F-DAAD-445F-9FE6-50B7D45A130E}" destId="{BFB5BF94-FADE-46C0-90B8-BA1B5D85924A}" srcOrd="0" destOrd="0" presId="urn:microsoft.com/office/officeart/2005/8/layout/hList1"/>
    <dgm:cxn modelId="{EB667A51-B22C-4D40-AC09-0FE155115564}" type="presParOf" srcId="{21DA4F2F-DAAD-445F-9FE6-50B7D45A130E}" destId="{8218B4A8-DE72-409C-B38E-31B5E5E15D5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C71E313-813E-41BB-B9FE-F3A04D21D429}" type="doc">
      <dgm:prSet loTypeId="urn:microsoft.com/office/officeart/2005/8/layout/vList4#1" loCatId="list" qsTypeId="urn:microsoft.com/office/officeart/2005/8/quickstyle/simple4" qsCatId="simple" csTypeId="urn:microsoft.com/office/officeart/2005/8/colors/accent1_2#3" csCatId="accent1" phldr="1"/>
      <dgm:spPr/>
      <dgm:t>
        <a:bodyPr/>
        <a:lstStyle/>
        <a:p>
          <a:endParaRPr lang="en-US"/>
        </a:p>
      </dgm:t>
    </dgm:pt>
    <dgm:pt modelId="{B09FCC6B-26B4-4C0F-9DDA-51DE48C7F56E}">
      <dgm:prSet phldrT="[Text]"/>
      <dgm:spPr/>
      <dgm:t>
        <a:bodyPr/>
        <a:lstStyle/>
        <a:p>
          <a:r>
            <a:rPr lang="sk-SK" b="1" dirty="0"/>
            <a:t>Amphotericin B </a:t>
          </a:r>
          <a:r>
            <a:rPr lang="sk-SK" b="1" dirty="0" err="1"/>
            <a:t>lipozomálny</a:t>
          </a:r>
          <a:endParaRPr lang="en-US" dirty="0"/>
        </a:p>
        <a:p>
          <a:r>
            <a:rPr lang="sk-SK" dirty="0"/>
            <a:t>   5mg/kg á 24 hodín</a:t>
          </a:r>
          <a:endParaRPr lang="en-US" dirty="0"/>
        </a:p>
      </dgm:t>
    </dgm:pt>
    <dgm:pt modelId="{83C8A996-0426-4A1D-88CC-4B7AD3ABCB8E}" type="parTrans" cxnId="{8FA92366-8F2F-4FF8-98B7-CAF8E578069E}">
      <dgm:prSet/>
      <dgm:spPr/>
      <dgm:t>
        <a:bodyPr/>
        <a:lstStyle/>
        <a:p>
          <a:endParaRPr lang="en-US"/>
        </a:p>
      </dgm:t>
    </dgm:pt>
    <dgm:pt modelId="{6462BF0F-126A-458F-AB8F-9893EBDBD62B}" type="sibTrans" cxnId="{8FA92366-8F2F-4FF8-98B7-CAF8E578069E}">
      <dgm:prSet/>
      <dgm:spPr/>
      <dgm:t>
        <a:bodyPr/>
        <a:lstStyle/>
        <a:p>
          <a:endParaRPr lang="en-US"/>
        </a:p>
      </dgm:t>
    </dgm:pt>
    <dgm:pt modelId="{550326FF-D04B-48B8-9967-4FAC9418FB68}">
      <dgm:prSet phldrT="[Text]"/>
      <dgm:spPr/>
      <dgm:t>
        <a:bodyPr/>
        <a:lstStyle/>
        <a:p>
          <a:r>
            <a:rPr lang="sk-SK" b="1" dirty="0" err="1"/>
            <a:t>Fluconazol</a:t>
          </a:r>
          <a:endParaRPr lang="en-US" dirty="0"/>
        </a:p>
        <a:p>
          <a:r>
            <a:rPr lang="sk-SK" dirty="0"/>
            <a:t>   6-12 mg/kg á 24 hodín</a:t>
          </a:r>
          <a:endParaRPr lang="en-US" dirty="0"/>
        </a:p>
      </dgm:t>
    </dgm:pt>
    <dgm:pt modelId="{A8C426C0-6034-48E6-AA1E-6D0556CA8744}" type="parTrans" cxnId="{97473636-B194-4763-BCE7-ED786923D03B}">
      <dgm:prSet/>
      <dgm:spPr/>
      <dgm:t>
        <a:bodyPr/>
        <a:lstStyle/>
        <a:p>
          <a:endParaRPr lang="en-US"/>
        </a:p>
      </dgm:t>
    </dgm:pt>
    <dgm:pt modelId="{43F07F89-4B6E-4391-BBBF-8CCF8E40558F}" type="sibTrans" cxnId="{97473636-B194-4763-BCE7-ED786923D03B}">
      <dgm:prSet/>
      <dgm:spPr/>
      <dgm:t>
        <a:bodyPr/>
        <a:lstStyle/>
        <a:p>
          <a:endParaRPr lang="en-US"/>
        </a:p>
      </dgm:t>
    </dgm:pt>
    <dgm:pt modelId="{C1DB3A09-288C-4437-A9E8-B46E71073F50}">
      <dgm:prSet phldrT="[Text]"/>
      <dgm:spPr/>
      <dgm:t>
        <a:bodyPr/>
        <a:lstStyle/>
        <a:p>
          <a:r>
            <a:rPr lang="sk-SK" b="1" dirty="0" err="1"/>
            <a:t>Caspofungin</a:t>
          </a:r>
          <a:endParaRPr lang="sk-SK" b="1" dirty="0"/>
        </a:p>
        <a:p>
          <a:r>
            <a:rPr lang="sk-SK" b="1" dirty="0"/>
            <a:t>   </a:t>
          </a:r>
          <a:r>
            <a:rPr lang="sk-SK" dirty="0"/>
            <a:t>2mg/kg á 24 hodín</a:t>
          </a:r>
          <a:endParaRPr lang="en-US" dirty="0"/>
        </a:p>
      </dgm:t>
    </dgm:pt>
    <dgm:pt modelId="{31E48522-7992-4F10-BB79-4C9483B28CC0}" type="parTrans" cxnId="{6B7DA180-6DDE-44EB-8977-792E872B3B5C}">
      <dgm:prSet/>
      <dgm:spPr/>
      <dgm:t>
        <a:bodyPr/>
        <a:lstStyle/>
        <a:p>
          <a:endParaRPr lang="en-US"/>
        </a:p>
      </dgm:t>
    </dgm:pt>
    <dgm:pt modelId="{E6BCE350-4B23-4E93-B50E-861069F3B7C8}" type="sibTrans" cxnId="{6B7DA180-6DDE-44EB-8977-792E872B3B5C}">
      <dgm:prSet/>
      <dgm:spPr/>
      <dgm:t>
        <a:bodyPr/>
        <a:lstStyle/>
        <a:p>
          <a:endParaRPr lang="en-US"/>
        </a:p>
      </dgm:t>
    </dgm:pt>
    <dgm:pt modelId="{9FB0A5D7-BF0C-489D-A630-3B00145322E1}">
      <dgm:prSet phldrT="[Text]" custT="1"/>
      <dgm:spPr/>
      <dgm:t>
        <a:bodyPr/>
        <a:lstStyle/>
        <a:p>
          <a:r>
            <a:rPr lang="sk-SK" sz="3200" b="1" dirty="0" err="1"/>
            <a:t>Micafungin</a:t>
          </a:r>
          <a:endParaRPr lang="sk-SK" sz="3200" b="1" dirty="0"/>
        </a:p>
        <a:p>
          <a:r>
            <a:rPr lang="sk-SK" sz="2700" b="1" dirty="0"/>
            <a:t> </a:t>
          </a:r>
          <a:r>
            <a:rPr lang="sk-SK" sz="2700" dirty="0"/>
            <a:t>  </a:t>
          </a:r>
          <a:r>
            <a:rPr lang="sk-SK" sz="2500" dirty="0"/>
            <a:t>8mg / kg á 24 hodín</a:t>
          </a:r>
          <a:endParaRPr lang="en-US" sz="2500" dirty="0"/>
        </a:p>
      </dgm:t>
    </dgm:pt>
    <dgm:pt modelId="{77F29E04-C362-4C30-A02B-C26F520B932C}" type="parTrans" cxnId="{C3FB37BD-B7DB-4DAC-A0FB-942D3C58EA9D}">
      <dgm:prSet/>
      <dgm:spPr/>
      <dgm:t>
        <a:bodyPr/>
        <a:lstStyle/>
        <a:p>
          <a:endParaRPr lang="en-US"/>
        </a:p>
      </dgm:t>
    </dgm:pt>
    <dgm:pt modelId="{EDC3F771-A3D5-435C-938C-62E63A7B5DE6}" type="sibTrans" cxnId="{C3FB37BD-B7DB-4DAC-A0FB-942D3C58EA9D}">
      <dgm:prSet/>
      <dgm:spPr/>
      <dgm:t>
        <a:bodyPr/>
        <a:lstStyle/>
        <a:p>
          <a:endParaRPr lang="en-US"/>
        </a:p>
      </dgm:t>
    </dgm:pt>
    <dgm:pt modelId="{362BBB58-694D-40B7-8AD5-32EFD4ADECF7}">
      <dgm:prSet phldrT="[Text]" custT="1"/>
      <dgm:spPr/>
      <dgm:t>
        <a:bodyPr/>
        <a:lstStyle/>
        <a:p>
          <a:r>
            <a:rPr lang="sk-SK" sz="3200" b="1" dirty="0" err="1"/>
            <a:t>Voriconazol</a:t>
          </a:r>
          <a:endParaRPr lang="sk-SK" sz="3200" b="1" dirty="0"/>
        </a:p>
        <a:p>
          <a:r>
            <a:rPr lang="sk-SK" sz="2500" dirty="0"/>
            <a:t>     4 mg/kg á 12 hodín</a:t>
          </a:r>
        </a:p>
      </dgm:t>
    </dgm:pt>
    <dgm:pt modelId="{E8405250-D31B-42E5-908D-27B66F90BC08}" type="parTrans" cxnId="{7631E9A9-131C-4687-8555-E6C8A0BB17C1}">
      <dgm:prSet/>
      <dgm:spPr/>
      <dgm:t>
        <a:bodyPr/>
        <a:lstStyle/>
        <a:p>
          <a:endParaRPr lang="en-US"/>
        </a:p>
      </dgm:t>
    </dgm:pt>
    <dgm:pt modelId="{2A14C8E8-1461-4017-9A2F-70D8E60731E6}" type="sibTrans" cxnId="{7631E9A9-131C-4687-8555-E6C8A0BB17C1}">
      <dgm:prSet/>
      <dgm:spPr/>
      <dgm:t>
        <a:bodyPr/>
        <a:lstStyle/>
        <a:p>
          <a:endParaRPr lang="en-US"/>
        </a:p>
      </dgm:t>
    </dgm:pt>
    <dgm:pt modelId="{CC0D37E4-5CC9-454B-9AA7-736FD2A597E2}" type="pres">
      <dgm:prSet presAssocID="{5C71E313-813E-41BB-B9FE-F3A04D21D429}" presName="linear" presStyleCnt="0">
        <dgm:presLayoutVars>
          <dgm:dir/>
          <dgm:resizeHandles val="exact"/>
        </dgm:presLayoutVars>
      </dgm:prSet>
      <dgm:spPr/>
    </dgm:pt>
    <dgm:pt modelId="{18D6FA1C-3497-47C6-9FA4-2A8B8F3930F7}" type="pres">
      <dgm:prSet presAssocID="{B09FCC6B-26B4-4C0F-9DDA-51DE48C7F56E}" presName="comp" presStyleCnt="0"/>
      <dgm:spPr/>
    </dgm:pt>
    <dgm:pt modelId="{72E31BED-79B0-4332-8DF6-E407BA2A6AD7}" type="pres">
      <dgm:prSet presAssocID="{B09FCC6B-26B4-4C0F-9DDA-51DE48C7F56E}" presName="box" presStyleLbl="node1" presStyleIdx="0" presStyleCnt="5" custLinFactNeighborX="-36275" custLinFactNeighborY="-16000"/>
      <dgm:spPr/>
    </dgm:pt>
    <dgm:pt modelId="{13005177-A8A7-4A6B-A5EB-265757A76C62}" type="pres">
      <dgm:prSet presAssocID="{B09FCC6B-26B4-4C0F-9DDA-51DE48C7F56E}" presName="img" presStyleLbl="fgImgPlace1" presStyleIdx="0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BF3BAB26-1CE0-4BE5-8B2D-85EABDE28F94}" type="pres">
      <dgm:prSet presAssocID="{B09FCC6B-26B4-4C0F-9DDA-51DE48C7F56E}" presName="text" presStyleLbl="node1" presStyleIdx="0" presStyleCnt="5">
        <dgm:presLayoutVars>
          <dgm:bulletEnabled val="1"/>
        </dgm:presLayoutVars>
      </dgm:prSet>
      <dgm:spPr/>
    </dgm:pt>
    <dgm:pt modelId="{F4A0D706-8D8C-443C-9BCB-5F878C97A7CD}" type="pres">
      <dgm:prSet presAssocID="{6462BF0F-126A-458F-AB8F-9893EBDBD62B}" presName="spacer" presStyleCnt="0"/>
      <dgm:spPr/>
    </dgm:pt>
    <dgm:pt modelId="{AA0515D6-7697-46B1-8865-095C28600775}" type="pres">
      <dgm:prSet presAssocID="{550326FF-D04B-48B8-9967-4FAC9418FB68}" presName="comp" presStyleCnt="0"/>
      <dgm:spPr/>
    </dgm:pt>
    <dgm:pt modelId="{012CB9B7-1679-49E4-8B9A-858CF2C6D63D}" type="pres">
      <dgm:prSet presAssocID="{550326FF-D04B-48B8-9967-4FAC9418FB68}" presName="box" presStyleLbl="node1" presStyleIdx="1" presStyleCnt="5"/>
      <dgm:spPr/>
    </dgm:pt>
    <dgm:pt modelId="{FF75A00A-D26A-43D9-85EF-3B6FBE0DC4E1}" type="pres">
      <dgm:prSet presAssocID="{550326FF-D04B-48B8-9967-4FAC9418FB68}" presName="img" presStyleLbl="fgImgPlace1" presStyleIdx="1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F565B87-088B-44C0-8457-4D1364081129}" type="pres">
      <dgm:prSet presAssocID="{550326FF-D04B-48B8-9967-4FAC9418FB68}" presName="text" presStyleLbl="node1" presStyleIdx="1" presStyleCnt="5">
        <dgm:presLayoutVars>
          <dgm:bulletEnabled val="1"/>
        </dgm:presLayoutVars>
      </dgm:prSet>
      <dgm:spPr/>
    </dgm:pt>
    <dgm:pt modelId="{2302F50A-CEB3-4850-AA60-E7AA5F66BBB6}" type="pres">
      <dgm:prSet presAssocID="{43F07F89-4B6E-4391-BBBF-8CCF8E40558F}" presName="spacer" presStyleCnt="0"/>
      <dgm:spPr/>
    </dgm:pt>
    <dgm:pt modelId="{5F1F3383-7E6B-4916-89E6-E91A3D1B15B0}" type="pres">
      <dgm:prSet presAssocID="{C1DB3A09-288C-4437-A9E8-B46E71073F50}" presName="comp" presStyleCnt="0"/>
      <dgm:spPr/>
    </dgm:pt>
    <dgm:pt modelId="{866B5A18-5865-4D7F-A43F-61D2B478AFCD}" type="pres">
      <dgm:prSet presAssocID="{C1DB3A09-288C-4437-A9E8-B46E71073F50}" presName="box" presStyleLbl="node1" presStyleIdx="2" presStyleCnt="5"/>
      <dgm:spPr/>
    </dgm:pt>
    <dgm:pt modelId="{E1730DDD-116F-402B-B565-2CBC5E78F33F}" type="pres">
      <dgm:prSet presAssocID="{C1DB3A09-288C-4437-A9E8-B46E71073F50}" presName="img" presStyleLbl="fgImgPlace1" presStyleIdx="2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4CE129D-95E1-45BE-AEA1-000C86804F8A}" type="pres">
      <dgm:prSet presAssocID="{C1DB3A09-288C-4437-A9E8-B46E71073F50}" presName="text" presStyleLbl="node1" presStyleIdx="2" presStyleCnt="5">
        <dgm:presLayoutVars>
          <dgm:bulletEnabled val="1"/>
        </dgm:presLayoutVars>
      </dgm:prSet>
      <dgm:spPr/>
    </dgm:pt>
    <dgm:pt modelId="{6D6A3081-0647-4495-9B72-75637F06D9F1}" type="pres">
      <dgm:prSet presAssocID="{E6BCE350-4B23-4E93-B50E-861069F3B7C8}" presName="spacer" presStyleCnt="0"/>
      <dgm:spPr/>
    </dgm:pt>
    <dgm:pt modelId="{C5B649CC-3015-4806-B4D0-4AF289B69FE9}" type="pres">
      <dgm:prSet presAssocID="{9FB0A5D7-BF0C-489D-A630-3B00145322E1}" presName="comp" presStyleCnt="0"/>
      <dgm:spPr/>
    </dgm:pt>
    <dgm:pt modelId="{C7636199-9964-4995-87EE-8F2D68D55DD3}" type="pres">
      <dgm:prSet presAssocID="{9FB0A5D7-BF0C-489D-A630-3B00145322E1}" presName="box" presStyleLbl="node1" presStyleIdx="3" presStyleCnt="5"/>
      <dgm:spPr/>
    </dgm:pt>
    <dgm:pt modelId="{82F8E62F-E2FC-48DB-8E9B-2B1490750D61}" type="pres">
      <dgm:prSet presAssocID="{9FB0A5D7-BF0C-489D-A630-3B00145322E1}" presName="img" presStyleLbl="fgImgPlace1" presStyleIdx="3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D0DD230F-9526-45BF-B8F0-A4523C9A58AC}" type="pres">
      <dgm:prSet presAssocID="{9FB0A5D7-BF0C-489D-A630-3B00145322E1}" presName="text" presStyleLbl="node1" presStyleIdx="3" presStyleCnt="5">
        <dgm:presLayoutVars>
          <dgm:bulletEnabled val="1"/>
        </dgm:presLayoutVars>
      </dgm:prSet>
      <dgm:spPr/>
    </dgm:pt>
    <dgm:pt modelId="{6F4A1501-A491-488E-B177-8AC119B6C686}" type="pres">
      <dgm:prSet presAssocID="{EDC3F771-A3D5-435C-938C-62E63A7B5DE6}" presName="spacer" presStyleCnt="0"/>
      <dgm:spPr/>
    </dgm:pt>
    <dgm:pt modelId="{E6189233-7861-4FAD-995D-B6035531E194}" type="pres">
      <dgm:prSet presAssocID="{362BBB58-694D-40B7-8AD5-32EFD4ADECF7}" presName="comp" presStyleCnt="0"/>
      <dgm:spPr/>
    </dgm:pt>
    <dgm:pt modelId="{11782FB2-FE98-4D23-B561-5F0239AB1DF2}" type="pres">
      <dgm:prSet presAssocID="{362BBB58-694D-40B7-8AD5-32EFD4ADECF7}" presName="box" presStyleLbl="node1" presStyleIdx="4" presStyleCnt="5"/>
      <dgm:spPr/>
    </dgm:pt>
    <dgm:pt modelId="{45645094-4196-444E-91CD-F21009E49A5B}" type="pres">
      <dgm:prSet presAssocID="{362BBB58-694D-40B7-8AD5-32EFD4ADECF7}" presName="img" presStyleLbl="fgImgPlac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72E41F43-4BB7-4985-8491-A87E885D29B8}" type="pres">
      <dgm:prSet presAssocID="{362BBB58-694D-40B7-8AD5-32EFD4ADECF7}" presName="text" presStyleLbl="node1" presStyleIdx="4" presStyleCnt="5">
        <dgm:presLayoutVars>
          <dgm:bulletEnabled val="1"/>
        </dgm:presLayoutVars>
      </dgm:prSet>
      <dgm:spPr/>
    </dgm:pt>
  </dgm:ptLst>
  <dgm:cxnLst>
    <dgm:cxn modelId="{46043005-8607-4D72-B7BB-BE826598BC46}" type="presOf" srcId="{5C71E313-813E-41BB-B9FE-F3A04D21D429}" destId="{CC0D37E4-5CC9-454B-9AA7-736FD2A597E2}" srcOrd="0" destOrd="0" presId="urn:microsoft.com/office/officeart/2005/8/layout/vList4#1"/>
    <dgm:cxn modelId="{35E21911-A021-4C98-99BD-01295527FAE0}" type="presOf" srcId="{362BBB58-694D-40B7-8AD5-32EFD4ADECF7}" destId="{72E41F43-4BB7-4985-8491-A87E885D29B8}" srcOrd="1" destOrd="0" presId="urn:microsoft.com/office/officeart/2005/8/layout/vList4#1"/>
    <dgm:cxn modelId="{C7EA8421-9548-477D-BF8F-B6C4F645138D}" type="presOf" srcId="{9FB0A5D7-BF0C-489D-A630-3B00145322E1}" destId="{D0DD230F-9526-45BF-B8F0-A4523C9A58AC}" srcOrd="1" destOrd="0" presId="urn:microsoft.com/office/officeart/2005/8/layout/vList4#1"/>
    <dgm:cxn modelId="{97473636-B194-4763-BCE7-ED786923D03B}" srcId="{5C71E313-813E-41BB-B9FE-F3A04D21D429}" destId="{550326FF-D04B-48B8-9967-4FAC9418FB68}" srcOrd="1" destOrd="0" parTransId="{A8C426C0-6034-48E6-AA1E-6D0556CA8744}" sibTransId="{43F07F89-4B6E-4391-BBBF-8CCF8E40558F}"/>
    <dgm:cxn modelId="{D8506F37-F7F8-4B87-99A6-47D4D608E6B6}" type="presOf" srcId="{B09FCC6B-26B4-4C0F-9DDA-51DE48C7F56E}" destId="{BF3BAB26-1CE0-4BE5-8B2D-85EABDE28F94}" srcOrd="1" destOrd="0" presId="urn:microsoft.com/office/officeart/2005/8/layout/vList4#1"/>
    <dgm:cxn modelId="{8FA92366-8F2F-4FF8-98B7-CAF8E578069E}" srcId="{5C71E313-813E-41BB-B9FE-F3A04D21D429}" destId="{B09FCC6B-26B4-4C0F-9DDA-51DE48C7F56E}" srcOrd="0" destOrd="0" parTransId="{83C8A996-0426-4A1D-88CC-4B7AD3ABCB8E}" sibTransId="{6462BF0F-126A-458F-AB8F-9893EBDBD62B}"/>
    <dgm:cxn modelId="{C0702A7B-F0EC-452A-87B3-A3955B065565}" type="presOf" srcId="{C1DB3A09-288C-4437-A9E8-B46E71073F50}" destId="{866B5A18-5865-4D7F-A43F-61D2B478AFCD}" srcOrd="0" destOrd="0" presId="urn:microsoft.com/office/officeart/2005/8/layout/vList4#1"/>
    <dgm:cxn modelId="{F482317F-4646-4184-A8F9-E4485004779D}" type="presOf" srcId="{9FB0A5D7-BF0C-489D-A630-3B00145322E1}" destId="{C7636199-9964-4995-87EE-8F2D68D55DD3}" srcOrd="0" destOrd="0" presId="urn:microsoft.com/office/officeart/2005/8/layout/vList4#1"/>
    <dgm:cxn modelId="{6B7DA180-6DDE-44EB-8977-792E872B3B5C}" srcId="{5C71E313-813E-41BB-B9FE-F3A04D21D429}" destId="{C1DB3A09-288C-4437-A9E8-B46E71073F50}" srcOrd="2" destOrd="0" parTransId="{31E48522-7992-4F10-BB79-4C9483B28CC0}" sibTransId="{E6BCE350-4B23-4E93-B50E-861069F3B7C8}"/>
    <dgm:cxn modelId="{8C98E7A6-254C-4BFC-B157-15D3F8EA8E25}" type="presOf" srcId="{550326FF-D04B-48B8-9967-4FAC9418FB68}" destId="{7F565B87-088B-44C0-8457-4D1364081129}" srcOrd="1" destOrd="0" presId="urn:microsoft.com/office/officeart/2005/8/layout/vList4#1"/>
    <dgm:cxn modelId="{3734B4A7-2A79-4B58-856C-FD9BE4C89EC3}" type="presOf" srcId="{362BBB58-694D-40B7-8AD5-32EFD4ADECF7}" destId="{11782FB2-FE98-4D23-B561-5F0239AB1DF2}" srcOrd="0" destOrd="0" presId="urn:microsoft.com/office/officeart/2005/8/layout/vList4#1"/>
    <dgm:cxn modelId="{7631E9A9-131C-4687-8555-E6C8A0BB17C1}" srcId="{5C71E313-813E-41BB-B9FE-F3A04D21D429}" destId="{362BBB58-694D-40B7-8AD5-32EFD4ADECF7}" srcOrd="4" destOrd="0" parTransId="{E8405250-D31B-42E5-908D-27B66F90BC08}" sibTransId="{2A14C8E8-1461-4017-9A2F-70D8E60731E6}"/>
    <dgm:cxn modelId="{C3FB37BD-B7DB-4DAC-A0FB-942D3C58EA9D}" srcId="{5C71E313-813E-41BB-B9FE-F3A04D21D429}" destId="{9FB0A5D7-BF0C-489D-A630-3B00145322E1}" srcOrd="3" destOrd="0" parTransId="{77F29E04-C362-4C30-A02B-C26F520B932C}" sibTransId="{EDC3F771-A3D5-435C-938C-62E63A7B5DE6}"/>
    <dgm:cxn modelId="{01F825E6-0C05-44C8-BBC4-4347A9717E93}" type="presOf" srcId="{C1DB3A09-288C-4437-A9E8-B46E71073F50}" destId="{D4CE129D-95E1-45BE-AEA1-000C86804F8A}" srcOrd="1" destOrd="0" presId="urn:microsoft.com/office/officeart/2005/8/layout/vList4#1"/>
    <dgm:cxn modelId="{E03AA0E8-465D-4BB1-99CB-40E129EB3308}" type="presOf" srcId="{550326FF-D04B-48B8-9967-4FAC9418FB68}" destId="{012CB9B7-1679-49E4-8B9A-858CF2C6D63D}" srcOrd="0" destOrd="0" presId="urn:microsoft.com/office/officeart/2005/8/layout/vList4#1"/>
    <dgm:cxn modelId="{EFBDAAFA-AD09-4AA2-9210-A22F4292A836}" type="presOf" srcId="{B09FCC6B-26B4-4C0F-9DDA-51DE48C7F56E}" destId="{72E31BED-79B0-4332-8DF6-E407BA2A6AD7}" srcOrd="0" destOrd="0" presId="urn:microsoft.com/office/officeart/2005/8/layout/vList4#1"/>
    <dgm:cxn modelId="{2AFD56A8-D94B-4352-BBBD-794F2E93EA7B}" type="presParOf" srcId="{CC0D37E4-5CC9-454B-9AA7-736FD2A597E2}" destId="{18D6FA1C-3497-47C6-9FA4-2A8B8F3930F7}" srcOrd="0" destOrd="0" presId="urn:microsoft.com/office/officeart/2005/8/layout/vList4#1"/>
    <dgm:cxn modelId="{3521DA59-83CE-437A-94DE-769515A42F9E}" type="presParOf" srcId="{18D6FA1C-3497-47C6-9FA4-2A8B8F3930F7}" destId="{72E31BED-79B0-4332-8DF6-E407BA2A6AD7}" srcOrd="0" destOrd="0" presId="urn:microsoft.com/office/officeart/2005/8/layout/vList4#1"/>
    <dgm:cxn modelId="{5396C827-306B-4889-BA5D-AD975E5347AA}" type="presParOf" srcId="{18D6FA1C-3497-47C6-9FA4-2A8B8F3930F7}" destId="{13005177-A8A7-4A6B-A5EB-265757A76C62}" srcOrd="1" destOrd="0" presId="urn:microsoft.com/office/officeart/2005/8/layout/vList4#1"/>
    <dgm:cxn modelId="{813F69E1-77A7-4517-B8F3-648F6D410699}" type="presParOf" srcId="{18D6FA1C-3497-47C6-9FA4-2A8B8F3930F7}" destId="{BF3BAB26-1CE0-4BE5-8B2D-85EABDE28F94}" srcOrd="2" destOrd="0" presId="urn:microsoft.com/office/officeart/2005/8/layout/vList4#1"/>
    <dgm:cxn modelId="{BB35887A-A43B-4832-80FF-602BFDC9D852}" type="presParOf" srcId="{CC0D37E4-5CC9-454B-9AA7-736FD2A597E2}" destId="{F4A0D706-8D8C-443C-9BCB-5F878C97A7CD}" srcOrd="1" destOrd="0" presId="urn:microsoft.com/office/officeart/2005/8/layout/vList4#1"/>
    <dgm:cxn modelId="{1D6C853C-1E26-413F-99D3-ADFA8EEFED95}" type="presParOf" srcId="{CC0D37E4-5CC9-454B-9AA7-736FD2A597E2}" destId="{AA0515D6-7697-46B1-8865-095C28600775}" srcOrd="2" destOrd="0" presId="urn:microsoft.com/office/officeart/2005/8/layout/vList4#1"/>
    <dgm:cxn modelId="{DA88DB85-5CD1-4ECB-870D-864DF1B5EB90}" type="presParOf" srcId="{AA0515D6-7697-46B1-8865-095C28600775}" destId="{012CB9B7-1679-49E4-8B9A-858CF2C6D63D}" srcOrd="0" destOrd="0" presId="urn:microsoft.com/office/officeart/2005/8/layout/vList4#1"/>
    <dgm:cxn modelId="{AF78D4CE-7499-41B9-B223-9635E7E1F54D}" type="presParOf" srcId="{AA0515D6-7697-46B1-8865-095C28600775}" destId="{FF75A00A-D26A-43D9-85EF-3B6FBE0DC4E1}" srcOrd="1" destOrd="0" presId="urn:microsoft.com/office/officeart/2005/8/layout/vList4#1"/>
    <dgm:cxn modelId="{8D33C96B-D1FF-4167-9602-3906F25CB1C7}" type="presParOf" srcId="{AA0515D6-7697-46B1-8865-095C28600775}" destId="{7F565B87-088B-44C0-8457-4D1364081129}" srcOrd="2" destOrd="0" presId="urn:microsoft.com/office/officeart/2005/8/layout/vList4#1"/>
    <dgm:cxn modelId="{DBCC03DF-7F17-429E-BB95-523517F4CACD}" type="presParOf" srcId="{CC0D37E4-5CC9-454B-9AA7-736FD2A597E2}" destId="{2302F50A-CEB3-4850-AA60-E7AA5F66BBB6}" srcOrd="3" destOrd="0" presId="urn:microsoft.com/office/officeart/2005/8/layout/vList4#1"/>
    <dgm:cxn modelId="{19F87923-59DF-4DE9-B94E-85335275BC92}" type="presParOf" srcId="{CC0D37E4-5CC9-454B-9AA7-736FD2A597E2}" destId="{5F1F3383-7E6B-4916-89E6-E91A3D1B15B0}" srcOrd="4" destOrd="0" presId="urn:microsoft.com/office/officeart/2005/8/layout/vList4#1"/>
    <dgm:cxn modelId="{950CFCEA-F8B0-470F-A246-C79FDA18B003}" type="presParOf" srcId="{5F1F3383-7E6B-4916-89E6-E91A3D1B15B0}" destId="{866B5A18-5865-4D7F-A43F-61D2B478AFCD}" srcOrd="0" destOrd="0" presId="urn:microsoft.com/office/officeart/2005/8/layout/vList4#1"/>
    <dgm:cxn modelId="{B38132AD-A1CA-4C42-BB81-A5010E617782}" type="presParOf" srcId="{5F1F3383-7E6B-4916-89E6-E91A3D1B15B0}" destId="{E1730DDD-116F-402B-B565-2CBC5E78F33F}" srcOrd="1" destOrd="0" presId="urn:microsoft.com/office/officeart/2005/8/layout/vList4#1"/>
    <dgm:cxn modelId="{8CAD67F8-C7BD-483F-9ADE-CDD5E0DCF368}" type="presParOf" srcId="{5F1F3383-7E6B-4916-89E6-E91A3D1B15B0}" destId="{D4CE129D-95E1-45BE-AEA1-000C86804F8A}" srcOrd="2" destOrd="0" presId="urn:microsoft.com/office/officeart/2005/8/layout/vList4#1"/>
    <dgm:cxn modelId="{E1568FBE-86BA-4F6B-8E89-5F5F82F5D664}" type="presParOf" srcId="{CC0D37E4-5CC9-454B-9AA7-736FD2A597E2}" destId="{6D6A3081-0647-4495-9B72-75637F06D9F1}" srcOrd="5" destOrd="0" presId="urn:microsoft.com/office/officeart/2005/8/layout/vList4#1"/>
    <dgm:cxn modelId="{532BF183-4F6A-43E9-B635-5818DFE2A2F5}" type="presParOf" srcId="{CC0D37E4-5CC9-454B-9AA7-736FD2A597E2}" destId="{C5B649CC-3015-4806-B4D0-4AF289B69FE9}" srcOrd="6" destOrd="0" presId="urn:microsoft.com/office/officeart/2005/8/layout/vList4#1"/>
    <dgm:cxn modelId="{0FA5CCE3-503B-4B91-A25B-0C14527FB38D}" type="presParOf" srcId="{C5B649CC-3015-4806-B4D0-4AF289B69FE9}" destId="{C7636199-9964-4995-87EE-8F2D68D55DD3}" srcOrd="0" destOrd="0" presId="urn:microsoft.com/office/officeart/2005/8/layout/vList4#1"/>
    <dgm:cxn modelId="{6754F2CF-12E0-4085-A0E3-476B723D9F48}" type="presParOf" srcId="{C5B649CC-3015-4806-B4D0-4AF289B69FE9}" destId="{82F8E62F-E2FC-48DB-8E9B-2B1490750D61}" srcOrd="1" destOrd="0" presId="urn:microsoft.com/office/officeart/2005/8/layout/vList4#1"/>
    <dgm:cxn modelId="{00C8EF22-BE48-4F0A-A533-76AE65083C38}" type="presParOf" srcId="{C5B649CC-3015-4806-B4D0-4AF289B69FE9}" destId="{D0DD230F-9526-45BF-B8F0-A4523C9A58AC}" srcOrd="2" destOrd="0" presId="urn:microsoft.com/office/officeart/2005/8/layout/vList4#1"/>
    <dgm:cxn modelId="{F728DF1D-6BAA-45CC-A25A-7F95536C25B2}" type="presParOf" srcId="{CC0D37E4-5CC9-454B-9AA7-736FD2A597E2}" destId="{6F4A1501-A491-488E-B177-8AC119B6C686}" srcOrd="7" destOrd="0" presId="urn:microsoft.com/office/officeart/2005/8/layout/vList4#1"/>
    <dgm:cxn modelId="{C7D996CE-9E87-4362-A47D-420AAE3148EA}" type="presParOf" srcId="{CC0D37E4-5CC9-454B-9AA7-736FD2A597E2}" destId="{E6189233-7861-4FAD-995D-B6035531E194}" srcOrd="8" destOrd="0" presId="urn:microsoft.com/office/officeart/2005/8/layout/vList4#1"/>
    <dgm:cxn modelId="{0A134394-886A-4024-8784-A80330FCF27D}" type="presParOf" srcId="{E6189233-7861-4FAD-995D-B6035531E194}" destId="{11782FB2-FE98-4D23-B561-5F0239AB1DF2}" srcOrd="0" destOrd="0" presId="urn:microsoft.com/office/officeart/2005/8/layout/vList4#1"/>
    <dgm:cxn modelId="{4D7C14B3-E9A4-4334-8C9A-EC717F0FC90A}" type="presParOf" srcId="{E6189233-7861-4FAD-995D-B6035531E194}" destId="{45645094-4196-444E-91CD-F21009E49A5B}" srcOrd="1" destOrd="0" presId="urn:microsoft.com/office/officeart/2005/8/layout/vList4#1"/>
    <dgm:cxn modelId="{A6D90F6D-3ECF-4BF9-921B-B73FCADEA31F}" type="presParOf" srcId="{E6189233-7861-4FAD-995D-B6035531E194}" destId="{72E41F43-4BB7-4985-8491-A87E885D29B8}" srcOrd="2" destOrd="0" presId="urn:microsoft.com/office/officeart/2005/8/layout/vList4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9AE65-827A-4DC0-BEBE-F4D07AEBCEAD}">
      <dsp:nvSpPr>
        <dsp:cNvPr id="0" name=""/>
        <dsp:cNvSpPr/>
      </dsp:nvSpPr>
      <dsp:spPr>
        <a:xfrm>
          <a:off x="0" y="181859"/>
          <a:ext cx="9347200" cy="18546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+mn-lt"/>
            </a:rPr>
            <a:t>Primárna kožná </a:t>
          </a:r>
          <a:r>
            <a:rPr lang="sk-SK" sz="2800" b="1" kern="1200" dirty="0" err="1">
              <a:latin typeface="+mn-lt"/>
            </a:rPr>
            <a:t>aspergilóza</a:t>
          </a:r>
          <a:endParaRPr lang="sk-SK" sz="2800" b="1" kern="1200" dirty="0">
            <a:latin typeface="+mn-lt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+mn-lt"/>
            </a:rPr>
            <a:t>                  PCA = </a:t>
          </a:r>
          <a:r>
            <a:rPr lang="sk-SK" sz="2800" b="1" kern="1200" dirty="0" err="1">
              <a:latin typeface="+mn-lt"/>
            </a:rPr>
            <a:t>Primary</a:t>
          </a:r>
          <a:r>
            <a:rPr lang="sk-SK" sz="2800" b="1" kern="1200" dirty="0">
              <a:latin typeface="+mn-lt"/>
            </a:rPr>
            <a:t> </a:t>
          </a:r>
          <a:r>
            <a:rPr lang="sk-SK" sz="2800" b="1" kern="1200" dirty="0" err="1">
              <a:latin typeface="+mn-lt"/>
            </a:rPr>
            <a:t>cutaneous</a:t>
          </a:r>
          <a:r>
            <a:rPr lang="sk-SK" sz="2800" b="1" kern="1200" dirty="0">
              <a:latin typeface="+mn-lt"/>
            </a:rPr>
            <a:t> </a:t>
          </a:r>
          <a:r>
            <a:rPr lang="sk-SK" sz="2800" b="1" kern="1200" dirty="0" err="1">
              <a:latin typeface="+mn-lt"/>
            </a:rPr>
            <a:t>aspergillosis</a:t>
          </a:r>
          <a:endParaRPr lang="en-US" sz="2800" b="1" kern="1200" dirty="0">
            <a:latin typeface="+mn-lt"/>
          </a:endParaRPr>
        </a:p>
      </dsp:txBody>
      <dsp:txXfrm>
        <a:off x="90539" y="272398"/>
        <a:ext cx="9166122" cy="1673618"/>
      </dsp:txXfrm>
    </dsp:sp>
    <dsp:sp modelId="{0597E14B-8317-47FE-BE96-83FC670728DD}">
      <dsp:nvSpPr>
        <dsp:cNvPr id="0" name=""/>
        <dsp:cNvSpPr/>
      </dsp:nvSpPr>
      <dsp:spPr>
        <a:xfrm>
          <a:off x="0" y="2711323"/>
          <a:ext cx="9347200" cy="172464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 err="1">
              <a:latin typeface="+mn-lt"/>
            </a:rPr>
            <a:t>Diseminovaná</a:t>
          </a:r>
          <a:r>
            <a:rPr lang="sk-SK" sz="2800" b="1" kern="1200" dirty="0">
              <a:latin typeface="+mn-lt"/>
            </a:rPr>
            <a:t> invazívna </a:t>
          </a:r>
          <a:r>
            <a:rPr lang="sk-SK" sz="2800" b="1" kern="1200" dirty="0" err="1">
              <a:latin typeface="+mn-lt"/>
            </a:rPr>
            <a:t>aspergilóza</a:t>
          </a:r>
          <a:endParaRPr lang="sk-SK" sz="2800" b="1" kern="1200" dirty="0">
            <a:latin typeface="+mn-lt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>
              <a:latin typeface="+mn-lt"/>
            </a:rPr>
            <a:t>                 DIA = </a:t>
          </a:r>
          <a:r>
            <a:rPr lang="sk-SK" sz="2800" b="1" kern="1200" dirty="0" err="1">
              <a:latin typeface="+mn-lt"/>
            </a:rPr>
            <a:t>Diseminated</a:t>
          </a:r>
          <a:r>
            <a:rPr lang="sk-SK" sz="2800" b="1" kern="1200" dirty="0">
              <a:latin typeface="+mn-lt"/>
            </a:rPr>
            <a:t> </a:t>
          </a:r>
          <a:r>
            <a:rPr lang="sk-SK" sz="2800" b="1" kern="1200" dirty="0" err="1">
              <a:latin typeface="+mn-lt"/>
            </a:rPr>
            <a:t>invasive</a:t>
          </a:r>
          <a:r>
            <a:rPr lang="sk-SK" sz="2800" b="1" kern="1200" dirty="0">
              <a:latin typeface="+mn-lt"/>
            </a:rPr>
            <a:t> </a:t>
          </a:r>
          <a:r>
            <a:rPr lang="sk-SK" sz="2800" b="1" kern="1200" dirty="0" err="1">
              <a:latin typeface="+mn-lt"/>
            </a:rPr>
            <a:t>aspergillosis</a:t>
          </a:r>
          <a:endParaRPr lang="sk-SK" sz="2800" b="1" kern="1200" dirty="0">
            <a:latin typeface="+mn-lt"/>
          </a:endParaRPr>
        </a:p>
      </dsp:txBody>
      <dsp:txXfrm>
        <a:off x="84190" y="2795513"/>
        <a:ext cx="9178820" cy="155626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7ECA13B-B846-4087-9961-4206193F11F1}">
      <dsp:nvSpPr>
        <dsp:cNvPr id="0" name=""/>
        <dsp:cNvSpPr/>
      </dsp:nvSpPr>
      <dsp:spPr>
        <a:xfrm>
          <a:off x="8445" y="10057"/>
          <a:ext cx="3206154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/>
            <a:t>lokálna kožná</a:t>
          </a:r>
          <a:endParaRPr lang="en-US" sz="3100" kern="1200" dirty="0"/>
        </a:p>
      </dsp:txBody>
      <dsp:txXfrm>
        <a:off x="8445" y="10057"/>
        <a:ext cx="3206154" cy="892800"/>
      </dsp:txXfrm>
    </dsp:sp>
    <dsp:sp modelId="{B0C75F8F-F0E2-4604-A342-946642BDE1E9}">
      <dsp:nvSpPr>
        <dsp:cNvPr id="0" name=""/>
        <dsp:cNvSpPr/>
      </dsp:nvSpPr>
      <dsp:spPr>
        <a:xfrm>
          <a:off x="8445" y="902857"/>
          <a:ext cx="3206154" cy="3659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/>
            <a:t>Premasťovanie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 err="1"/>
            <a:t>Antimykotické</a:t>
          </a:r>
          <a:r>
            <a:rPr lang="sk-SK" sz="3100" kern="1200" dirty="0"/>
            <a:t> </a:t>
          </a:r>
          <a:r>
            <a:rPr lang="sk-SK" sz="3100" kern="1200" dirty="0" err="1"/>
            <a:t>maste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/>
            <a:t>Nepoužívajú sa dráždivé dezinfekčné roztoky</a:t>
          </a:r>
          <a:endParaRPr lang="en-US" sz="3100" kern="1200" dirty="0"/>
        </a:p>
      </dsp:txBody>
      <dsp:txXfrm>
        <a:off x="8445" y="902857"/>
        <a:ext cx="3206154" cy="3659085"/>
      </dsp:txXfrm>
    </dsp:sp>
    <dsp:sp modelId="{A4DB91C3-6CFB-44EB-95B4-7C66DD354783}">
      <dsp:nvSpPr>
        <dsp:cNvPr id="0" name=""/>
        <dsp:cNvSpPr/>
      </dsp:nvSpPr>
      <dsp:spPr>
        <a:xfrm>
          <a:off x="3675084" y="10057"/>
          <a:ext cx="3521031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/>
            <a:t>celková</a:t>
          </a:r>
          <a:endParaRPr lang="en-US" sz="3100" kern="1200" dirty="0"/>
        </a:p>
      </dsp:txBody>
      <dsp:txXfrm>
        <a:off x="3675084" y="10057"/>
        <a:ext cx="3521031" cy="892800"/>
      </dsp:txXfrm>
    </dsp:sp>
    <dsp:sp modelId="{23334DF7-6047-442E-8849-1CDF8647B7E8}">
      <dsp:nvSpPr>
        <dsp:cNvPr id="0" name=""/>
        <dsp:cNvSpPr/>
      </dsp:nvSpPr>
      <dsp:spPr>
        <a:xfrm>
          <a:off x="3663462" y="902857"/>
          <a:ext cx="3544275" cy="3659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3100" kern="1200" dirty="0" err="1"/>
            <a:t>Fluconazol</a:t>
          </a:r>
          <a:endParaRPr lang="en-US" sz="3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3100" kern="1200" dirty="0" err="1"/>
            <a:t>Lipozomálny</a:t>
          </a:r>
          <a:r>
            <a:rPr lang="sk-SK" sz="3100" kern="1200" dirty="0"/>
            <a:t>            Amphotericin B</a:t>
          </a:r>
          <a:endParaRPr lang="en-US" sz="3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3100" kern="1200" dirty="0" err="1"/>
            <a:t>Voriconazol</a:t>
          </a:r>
          <a:endParaRPr lang="en-US" sz="3100" kern="1200" dirty="0"/>
        </a:p>
        <a:p>
          <a:pPr marL="0" marR="0" lvl="1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sk-SK" sz="3100" kern="1200" dirty="0"/>
            <a:t>Iné antimykotiká</a:t>
          </a:r>
          <a:endParaRPr lang="en-US" sz="3100" kern="1200" dirty="0"/>
        </a:p>
      </dsp:txBody>
      <dsp:txXfrm>
        <a:off x="3663462" y="902857"/>
        <a:ext cx="3544275" cy="3659085"/>
      </dsp:txXfrm>
    </dsp:sp>
    <dsp:sp modelId="{BFB5BF94-FADE-46C0-90B8-BA1B5D85924A}">
      <dsp:nvSpPr>
        <dsp:cNvPr id="0" name=""/>
        <dsp:cNvSpPr/>
      </dsp:nvSpPr>
      <dsp:spPr>
        <a:xfrm>
          <a:off x="7656599" y="10057"/>
          <a:ext cx="3206154" cy="892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125984" rIns="220472" bIns="125984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100" kern="1200" dirty="0"/>
            <a:t>ostatné</a:t>
          </a:r>
          <a:endParaRPr lang="en-US" sz="3100" kern="1200" dirty="0"/>
        </a:p>
      </dsp:txBody>
      <dsp:txXfrm>
        <a:off x="7656599" y="10057"/>
        <a:ext cx="3206154" cy="892800"/>
      </dsp:txXfrm>
    </dsp:sp>
    <dsp:sp modelId="{8218B4A8-DE72-409C-B38E-31B5E5E15D53}">
      <dsp:nvSpPr>
        <dsp:cNvPr id="0" name=""/>
        <dsp:cNvSpPr/>
      </dsp:nvSpPr>
      <dsp:spPr>
        <a:xfrm>
          <a:off x="7656599" y="902857"/>
          <a:ext cx="3206154" cy="36590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5354" tIns="165354" rIns="220472" bIns="248031" numCol="1" spcCol="1270" anchor="t" anchorCtr="0">
          <a:noAutofit/>
        </a:bodyPr>
        <a:lstStyle/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/>
            <a:t>Čo najviac sterilné prostredie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/>
            <a:t>Symptomatická liečba</a:t>
          </a:r>
          <a:endParaRPr lang="en-US" sz="3100" kern="1200" dirty="0"/>
        </a:p>
        <a:p>
          <a:pPr marL="285750" lvl="1" indent="-285750" algn="l" defTabSz="1377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k-SK" sz="3100" kern="1200" dirty="0"/>
            <a:t>Chirurgická </a:t>
          </a:r>
          <a:r>
            <a:rPr lang="sk-SK" sz="3100" kern="1200" dirty="0" err="1"/>
            <a:t>excízia</a:t>
          </a:r>
          <a:r>
            <a:rPr lang="sk-SK" sz="3100" kern="1200" dirty="0"/>
            <a:t> lézií.</a:t>
          </a:r>
          <a:endParaRPr lang="en-US" sz="3100" kern="1200" dirty="0"/>
        </a:p>
      </dsp:txBody>
      <dsp:txXfrm>
        <a:off x="7656599" y="902857"/>
        <a:ext cx="3206154" cy="365908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E31BED-79B0-4332-8DF6-E407BA2A6AD7}">
      <dsp:nvSpPr>
        <dsp:cNvPr id="0" name=""/>
        <dsp:cNvSpPr/>
      </dsp:nvSpPr>
      <dsp:spPr>
        <a:xfrm>
          <a:off x="0" y="0"/>
          <a:ext cx="10363200" cy="117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/>
            <a:t>Amphotericin B </a:t>
          </a:r>
          <a:r>
            <a:rPr lang="sk-SK" sz="2800" b="1" kern="1200" dirty="0" err="1"/>
            <a:t>lipozomálny</a:t>
          </a:r>
          <a:endParaRPr lang="en-US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   5mg/kg á 24 hodín</a:t>
          </a:r>
          <a:endParaRPr lang="en-US" sz="2800" kern="1200" dirty="0"/>
        </a:p>
      </dsp:txBody>
      <dsp:txXfrm>
        <a:off x="2189682" y="0"/>
        <a:ext cx="8173517" cy="1170421"/>
      </dsp:txXfrm>
    </dsp:sp>
    <dsp:sp modelId="{13005177-A8A7-4A6B-A5EB-265757A76C62}">
      <dsp:nvSpPr>
        <dsp:cNvPr id="0" name=""/>
        <dsp:cNvSpPr/>
      </dsp:nvSpPr>
      <dsp:spPr>
        <a:xfrm>
          <a:off x="117042" y="117042"/>
          <a:ext cx="2072640" cy="9363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12CB9B7-1679-49E4-8B9A-858CF2C6D63D}">
      <dsp:nvSpPr>
        <dsp:cNvPr id="0" name=""/>
        <dsp:cNvSpPr/>
      </dsp:nvSpPr>
      <dsp:spPr>
        <a:xfrm>
          <a:off x="0" y="1287463"/>
          <a:ext cx="10363200" cy="117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 err="1"/>
            <a:t>Fluconazol</a:t>
          </a:r>
          <a:endParaRPr lang="en-US" sz="2800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kern="1200" dirty="0"/>
            <a:t>   6-12 mg/kg á 24 hodín</a:t>
          </a:r>
          <a:endParaRPr lang="en-US" sz="2800" kern="1200" dirty="0"/>
        </a:p>
      </dsp:txBody>
      <dsp:txXfrm>
        <a:off x="2189682" y="1287463"/>
        <a:ext cx="8173517" cy="1170421"/>
      </dsp:txXfrm>
    </dsp:sp>
    <dsp:sp modelId="{FF75A00A-D26A-43D9-85EF-3B6FBE0DC4E1}">
      <dsp:nvSpPr>
        <dsp:cNvPr id="0" name=""/>
        <dsp:cNvSpPr/>
      </dsp:nvSpPr>
      <dsp:spPr>
        <a:xfrm>
          <a:off x="117042" y="1404505"/>
          <a:ext cx="2072640" cy="9363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866B5A18-5865-4D7F-A43F-61D2B478AFCD}">
      <dsp:nvSpPr>
        <dsp:cNvPr id="0" name=""/>
        <dsp:cNvSpPr/>
      </dsp:nvSpPr>
      <dsp:spPr>
        <a:xfrm>
          <a:off x="0" y="2574927"/>
          <a:ext cx="10363200" cy="117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 err="1"/>
            <a:t>Caspofungin</a:t>
          </a:r>
          <a:endParaRPr lang="sk-SK" sz="2800" b="1" kern="1200" dirty="0"/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800" b="1" kern="1200" dirty="0"/>
            <a:t>   </a:t>
          </a:r>
          <a:r>
            <a:rPr lang="sk-SK" sz="2800" kern="1200" dirty="0"/>
            <a:t>2mg/kg á 24 hodín</a:t>
          </a:r>
          <a:endParaRPr lang="en-US" sz="2800" kern="1200" dirty="0"/>
        </a:p>
      </dsp:txBody>
      <dsp:txXfrm>
        <a:off x="2189682" y="2574927"/>
        <a:ext cx="8173517" cy="1170421"/>
      </dsp:txXfrm>
    </dsp:sp>
    <dsp:sp modelId="{E1730DDD-116F-402B-B565-2CBC5E78F33F}">
      <dsp:nvSpPr>
        <dsp:cNvPr id="0" name=""/>
        <dsp:cNvSpPr/>
      </dsp:nvSpPr>
      <dsp:spPr>
        <a:xfrm>
          <a:off x="117042" y="2691969"/>
          <a:ext cx="2072640" cy="9363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7636199-9964-4995-87EE-8F2D68D55DD3}">
      <dsp:nvSpPr>
        <dsp:cNvPr id="0" name=""/>
        <dsp:cNvSpPr/>
      </dsp:nvSpPr>
      <dsp:spPr>
        <a:xfrm>
          <a:off x="0" y="3862391"/>
          <a:ext cx="10363200" cy="117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b="1" kern="1200" dirty="0" err="1"/>
            <a:t>Micafungin</a:t>
          </a:r>
          <a:endParaRPr lang="sk-SK" sz="3200" b="1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700" b="1" kern="1200" dirty="0"/>
            <a:t> </a:t>
          </a:r>
          <a:r>
            <a:rPr lang="sk-SK" sz="2700" kern="1200" dirty="0"/>
            <a:t>  </a:t>
          </a:r>
          <a:r>
            <a:rPr lang="sk-SK" sz="2500" kern="1200" dirty="0"/>
            <a:t>8mg / kg á 24 hodín</a:t>
          </a:r>
          <a:endParaRPr lang="en-US" sz="2500" kern="1200" dirty="0"/>
        </a:p>
      </dsp:txBody>
      <dsp:txXfrm>
        <a:off x="2189682" y="3862391"/>
        <a:ext cx="8173517" cy="1170421"/>
      </dsp:txXfrm>
    </dsp:sp>
    <dsp:sp modelId="{82F8E62F-E2FC-48DB-8E9B-2B1490750D61}">
      <dsp:nvSpPr>
        <dsp:cNvPr id="0" name=""/>
        <dsp:cNvSpPr/>
      </dsp:nvSpPr>
      <dsp:spPr>
        <a:xfrm>
          <a:off x="117042" y="3979433"/>
          <a:ext cx="2072640" cy="9363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1782FB2-FE98-4D23-B561-5F0239AB1DF2}">
      <dsp:nvSpPr>
        <dsp:cNvPr id="0" name=""/>
        <dsp:cNvSpPr/>
      </dsp:nvSpPr>
      <dsp:spPr>
        <a:xfrm>
          <a:off x="0" y="5149854"/>
          <a:ext cx="10363200" cy="11704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3200" b="1" kern="1200" dirty="0" err="1"/>
            <a:t>Voriconazol</a:t>
          </a:r>
          <a:endParaRPr lang="sk-SK" sz="3200" b="1" kern="1200" dirty="0"/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k-SK" sz="2500" kern="1200" dirty="0"/>
            <a:t>     4 mg/kg á 12 hodín</a:t>
          </a:r>
        </a:p>
      </dsp:txBody>
      <dsp:txXfrm>
        <a:off x="2189682" y="5149854"/>
        <a:ext cx="8173517" cy="1170421"/>
      </dsp:txXfrm>
    </dsp:sp>
    <dsp:sp modelId="{45645094-4196-444E-91CD-F21009E49A5B}">
      <dsp:nvSpPr>
        <dsp:cNvPr id="0" name=""/>
        <dsp:cNvSpPr/>
      </dsp:nvSpPr>
      <dsp:spPr>
        <a:xfrm>
          <a:off x="117042" y="5266897"/>
          <a:ext cx="2072640" cy="936337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4#1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Kliknite sem a upravte štýl predlohy podnadpisov.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CE77-1932-4687-9D7F-A3CC0C5E549D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538FD-D8F0-4BB0-A479-F3FAAB521DD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7EEFA-4655-45F9-A5EA-669F32830A88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85DEA-0D95-4BFF-95DB-80621A75D70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C50DB-31E3-4EA2-B0D6-A1B818920837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1E65A-DEC4-48AC-BB34-F3F17DD839C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D7C8B-1999-4AF3-BDCD-49CC0C9E191B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7A9D5-353C-4B08-A177-89564C5FDB14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DFED-147F-4946-A9D2-D6574E129782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561FA-7295-4808-8A8C-EC3AB89A5F9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997BC-EB3D-4FF9-8DFD-D5B9207F1DA0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354E6-7508-4F9F-8597-4DD86E5E1E8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0CAC7-DB7A-4BC3-A377-2344E74794E4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8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0F33BF-4868-45AE-B38D-ECE35DB2127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8DC7DF-D459-4B3F-8256-2D6DB113C182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4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889E2-5E4C-45AD-A91F-E550E890DD7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4038E4-F68E-4116-9F38-D6D37B2EAA25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3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84273-A9DB-4A29-81EE-07E6539EC13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52D2A0-4FC0-49A2-8512-5E5351D2BEF0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656E2F-4D9B-4C02-8CAE-AA0A119AAF6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Kliknite sem a upravte štýl predlohy nadpisov.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k-SK" noProof="0"/>
              <a:t>Ak chcete pridať obrázok, kliknite na ikonu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textu.</a:t>
            </a:r>
          </a:p>
        </p:txBody>
      </p:sp>
      <p:sp>
        <p:nvSpPr>
          <p:cNvPr id="5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C30BF-AE35-4D94-BEEF-A6546C5D3827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6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A962DF-290A-4710-8D68-0A7AC725526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nadpis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Upravte štýly predlohy textu</a:t>
            </a:r>
          </a:p>
        </p:txBody>
      </p:sp>
      <p:sp>
        <p:nvSpPr>
          <p:cNvPr id="1027" name="Zástupný symbol tex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8DB537-6426-494B-A54E-A123B2C82C65}" type="datetimeFigureOut">
              <a:rPr lang="sk-SK"/>
              <a:pPr>
                <a:defRPr/>
              </a:pPr>
              <a:t>24. 5. 2019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EE6C40-96D2-44F1-A202-4704BB1EC4C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6"/>
          <p:cNvSpPr>
            <a:spLocks noGrp="1"/>
          </p:cNvSpPr>
          <p:nvPr>
            <p:ph type="ctrTitle"/>
          </p:nvPr>
        </p:nvSpPr>
        <p:spPr>
          <a:xfrm>
            <a:off x="1592263" y="938213"/>
            <a:ext cx="9144000" cy="2387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bg1"/>
                </a:solidFill>
              </a:rPr>
              <a:t>Využitie </a:t>
            </a:r>
            <a:r>
              <a:rPr lang="sk-SK" b="1" dirty="0" err="1">
                <a:solidFill>
                  <a:schemeClr val="bg1"/>
                </a:solidFill>
              </a:rPr>
              <a:t>Abelcetu</a:t>
            </a:r>
            <a:r>
              <a:rPr lang="sk-SK" b="1" dirty="0">
                <a:solidFill>
                  <a:schemeClr val="bg1"/>
                </a:solidFill>
              </a:rPr>
              <a:t> v liečbe </a:t>
            </a:r>
            <a:r>
              <a:rPr lang="sk-SK" b="1" dirty="0" err="1">
                <a:solidFill>
                  <a:schemeClr val="bg1"/>
                </a:solidFill>
              </a:rPr>
              <a:t>aspergilovej</a:t>
            </a:r>
            <a:r>
              <a:rPr lang="sk-SK" b="1" dirty="0">
                <a:solidFill>
                  <a:schemeClr val="bg1"/>
                </a:solidFill>
              </a:rPr>
              <a:t> infekcie u </a:t>
            </a:r>
            <a:r>
              <a:rPr lang="sk-SK" b="1" dirty="0" err="1">
                <a:solidFill>
                  <a:schemeClr val="bg1"/>
                </a:solidFill>
              </a:rPr>
              <a:t>prematúrneho</a:t>
            </a:r>
            <a:r>
              <a:rPr lang="sk-SK" b="1" dirty="0">
                <a:solidFill>
                  <a:schemeClr val="bg1"/>
                </a:solidFill>
              </a:rPr>
              <a:t> novorodenca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2828925" y="4024313"/>
            <a:ext cx="7839075" cy="1655762"/>
          </a:xfrm>
        </p:spPr>
        <p:txBody>
          <a:bodyPr/>
          <a:lstStyle/>
          <a:p>
            <a:r>
              <a:rPr lang="sk-SK" b="1">
                <a:solidFill>
                  <a:schemeClr val="bg1"/>
                </a:solidFill>
              </a:rPr>
              <a:t>Bošeľová A., Nikolinyová J., Mošková M. </a:t>
            </a:r>
          </a:p>
          <a:p>
            <a:r>
              <a:rPr lang="sk-SK" b="1">
                <a:solidFill>
                  <a:schemeClr val="bg1"/>
                </a:solidFill>
              </a:rPr>
              <a:t>Neonatologická klinika SZU</a:t>
            </a:r>
          </a:p>
          <a:p>
            <a:r>
              <a:rPr lang="sk-SK" b="1">
                <a:solidFill>
                  <a:schemeClr val="bg1"/>
                </a:solidFill>
              </a:rPr>
              <a:t>FNsP F. D. Roosevelta, B. Bystrica</a:t>
            </a:r>
            <a:endParaRPr lang="en-US" sz="1800" b="1">
              <a:solidFill>
                <a:schemeClr val="bg1"/>
              </a:solidFill>
            </a:endParaRPr>
          </a:p>
        </p:txBody>
      </p:sp>
      <p:pic>
        <p:nvPicPr>
          <p:cNvPr id="13316" name="Obrázok 4" descr="nemocnica B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9638" y="3956050"/>
            <a:ext cx="229552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Kultivácie - bakteriálne záchyty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19.9. TN: </a:t>
            </a:r>
            <a:r>
              <a:rPr lang="sk-SK" dirty="0" err="1"/>
              <a:t>Enterococcus</a:t>
            </a:r>
            <a:r>
              <a:rPr lang="sk-SK" dirty="0"/>
              <a:t> </a:t>
            </a:r>
            <a:r>
              <a:rPr lang="sk-SK" dirty="0" err="1"/>
              <a:t>faecalis</a:t>
            </a:r>
            <a:r>
              <a:rPr lang="sk-SK" dirty="0"/>
              <a:t>, CONS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24.9., 26.9 TN,TT,TR: </a:t>
            </a:r>
            <a:r>
              <a:rPr lang="sk-SK" dirty="0" err="1"/>
              <a:t>Acinetobacter</a:t>
            </a:r>
            <a:r>
              <a:rPr lang="sk-SK" dirty="0"/>
              <a:t> </a:t>
            </a:r>
            <a:r>
              <a:rPr lang="sk-SK" dirty="0" err="1"/>
              <a:t>calc</a:t>
            </a:r>
            <a:r>
              <a:rPr lang="sk-SK" dirty="0"/>
              <a:t>., </a:t>
            </a:r>
            <a:r>
              <a:rPr lang="sk-SK" dirty="0" err="1"/>
              <a:t>Enterococcus</a:t>
            </a:r>
            <a:r>
              <a:rPr lang="sk-SK" dirty="0"/>
              <a:t> </a:t>
            </a:r>
            <a:r>
              <a:rPr lang="sk-SK" dirty="0" err="1"/>
              <a:t>faecalis</a:t>
            </a: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2.10. TT: </a:t>
            </a:r>
            <a:r>
              <a:rPr lang="sk-SK" dirty="0" err="1"/>
              <a:t>Acinetobacter</a:t>
            </a:r>
            <a:r>
              <a:rPr lang="sk-SK" dirty="0"/>
              <a:t> </a:t>
            </a:r>
            <a:r>
              <a:rPr lang="sk-SK" dirty="0" err="1"/>
              <a:t>calc</a:t>
            </a:r>
            <a:r>
              <a:rPr lang="sk-SK" dirty="0"/>
              <a:t>., MR </a:t>
            </a:r>
            <a:r>
              <a:rPr lang="sk-SK" dirty="0" err="1"/>
              <a:t>E.coli</a:t>
            </a:r>
            <a:r>
              <a:rPr lang="sk-SK" dirty="0"/>
              <a:t>, TR: </a:t>
            </a:r>
            <a:r>
              <a:rPr lang="sk-SK" dirty="0" err="1"/>
              <a:t>E.coli</a:t>
            </a:r>
            <a:r>
              <a:rPr lang="sk-SK" dirty="0"/>
              <a:t> MR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5.10. TN: CONS, </a:t>
            </a:r>
            <a:r>
              <a:rPr lang="sk-SK" dirty="0" err="1"/>
              <a:t>Acinetobacter</a:t>
            </a:r>
            <a:r>
              <a:rPr lang="sk-SK" dirty="0"/>
              <a:t> </a:t>
            </a:r>
            <a:r>
              <a:rPr lang="sk-SK" dirty="0" err="1"/>
              <a:t>calc</a:t>
            </a:r>
            <a:r>
              <a:rPr lang="sk-SK" dirty="0"/>
              <a:t>., TT: E. </a:t>
            </a:r>
            <a:r>
              <a:rPr lang="sk-SK" dirty="0" err="1"/>
              <a:t>coli</a:t>
            </a:r>
            <a:r>
              <a:rPr lang="sk-SK" dirty="0"/>
              <a:t>, </a:t>
            </a:r>
            <a:r>
              <a:rPr lang="sk-SK" dirty="0" err="1"/>
              <a:t>Acinetobacter</a:t>
            </a:r>
            <a:r>
              <a:rPr lang="sk-SK" dirty="0"/>
              <a:t> </a:t>
            </a:r>
            <a:r>
              <a:rPr lang="sk-SK" dirty="0" err="1"/>
              <a:t>calc</a:t>
            </a:r>
            <a:r>
              <a:rPr lang="sk-SK" dirty="0"/>
              <a:t>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9.10. TT, TN: E. </a:t>
            </a:r>
            <a:r>
              <a:rPr lang="sk-SK" dirty="0" err="1"/>
              <a:t>coli</a:t>
            </a: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13.10. TN: </a:t>
            </a:r>
            <a:r>
              <a:rPr lang="sk-SK" dirty="0" err="1"/>
              <a:t>E.coli</a:t>
            </a:r>
            <a:r>
              <a:rPr lang="sk-SK" dirty="0"/>
              <a:t>, CONS, TT: E. </a:t>
            </a:r>
            <a:r>
              <a:rPr lang="sk-SK" dirty="0" err="1"/>
              <a:t>coli</a:t>
            </a:r>
            <a:r>
              <a:rPr lang="sk-SK" dirty="0"/>
              <a:t>, </a:t>
            </a:r>
            <a:r>
              <a:rPr lang="sk-SK" dirty="0" err="1"/>
              <a:t>Acinetobacter</a:t>
            </a:r>
            <a:r>
              <a:rPr lang="sk-SK" dirty="0"/>
              <a:t> </a:t>
            </a:r>
            <a:r>
              <a:rPr lang="sk-SK" dirty="0" err="1"/>
              <a:t>calc</a:t>
            </a:r>
            <a:r>
              <a:rPr lang="sk-SK" dirty="0"/>
              <a:t>.,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dirty="0"/>
              <a:t>               TR: </a:t>
            </a:r>
            <a:r>
              <a:rPr lang="sk-SK" dirty="0" err="1"/>
              <a:t>E.coli</a:t>
            </a:r>
            <a:r>
              <a:rPr lang="sk-SK" dirty="0"/>
              <a:t> MR, </a:t>
            </a:r>
            <a:r>
              <a:rPr lang="sk-SK" dirty="0" err="1"/>
              <a:t>Enterococcus</a:t>
            </a:r>
            <a:r>
              <a:rPr lang="sk-SK" dirty="0"/>
              <a:t> </a:t>
            </a:r>
            <a:r>
              <a:rPr lang="sk-SK" dirty="0" err="1"/>
              <a:t>faecalis</a:t>
            </a: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17.10. TN: </a:t>
            </a:r>
            <a:r>
              <a:rPr lang="sk-SK" dirty="0" err="1"/>
              <a:t>E.coli</a:t>
            </a:r>
            <a:r>
              <a:rPr lang="sk-SK" dirty="0"/>
              <a:t> MR, CONS, </a:t>
            </a:r>
            <a:r>
              <a:rPr lang="sk-SK" dirty="0" err="1"/>
              <a:t>TT:E.coli</a:t>
            </a:r>
            <a:r>
              <a:rPr lang="sk-SK" dirty="0"/>
              <a:t> MR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23.10. TT: </a:t>
            </a:r>
            <a:r>
              <a:rPr lang="sk-SK" dirty="0" err="1"/>
              <a:t>E.coli</a:t>
            </a:r>
            <a:r>
              <a:rPr lang="sk-SK" dirty="0"/>
              <a:t>, TR: </a:t>
            </a:r>
            <a:r>
              <a:rPr lang="sk-SK" dirty="0" err="1"/>
              <a:t>Enterococcus</a:t>
            </a:r>
            <a:r>
              <a:rPr lang="sk-SK" dirty="0"/>
              <a:t> </a:t>
            </a:r>
            <a:r>
              <a:rPr lang="sk-SK" dirty="0" err="1"/>
              <a:t>faecalis</a:t>
            </a: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Priebeh hospitalizácie - závažná morbidita</a:t>
            </a:r>
          </a:p>
        </p:txBody>
      </p:sp>
      <p:sp>
        <p:nvSpPr>
          <p:cNvPr id="23554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/>
          <a:lstStyle/>
          <a:p>
            <a:r>
              <a:rPr lang="sk-SK"/>
              <a:t>Intrauterinne vzniknuté krvácanie do mozgu 4.stupňa.</a:t>
            </a:r>
          </a:p>
          <a:p>
            <a:r>
              <a:rPr lang="sk-SK"/>
              <a:t>Od narodenia intolerancia stravy s hemorágiou z GITu na 8.deň života, zvládnuté konzervatívnou liečbou. </a:t>
            </a:r>
          </a:p>
          <a:p>
            <a:r>
              <a:rPr lang="sk-SK"/>
              <a:t>Neskôr rozvoj BPD s liečbou kortikoidmi.</a:t>
            </a:r>
          </a:p>
          <a:p>
            <a:r>
              <a:rPr lang="sk-SK"/>
              <a:t>ROP s nutnosťou operácie v NÚDCH Bratislava. </a:t>
            </a:r>
          </a:p>
          <a:p>
            <a:r>
              <a:rPr lang="sk-SK"/>
              <a:t>Skrotálna hernia v sledovaní.</a:t>
            </a:r>
          </a:p>
          <a:p>
            <a:endParaRPr lang="sk-SK"/>
          </a:p>
          <a:p>
            <a:r>
              <a:rPr lang="sk-SK"/>
              <a:t>Aktuálne je dieťa doma, v ambulantnom sledovaní špecialistov.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Aspergilová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 infekcia</a:t>
            </a:r>
            <a:endParaRPr lang="sk-SK" dirty="0"/>
          </a:p>
        </p:txBody>
      </p:sp>
      <p:pic>
        <p:nvPicPr>
          <p:cNvPr id="24578" name="Obrázok 4" descr="af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127750" y="1371600"/>
            <a:ext cx="4535488" cy="4535488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Aspergillus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fumigatus</a:t>
            </a:r>
            <a:endParaRPr 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dĺžnik 6"/>
          <p:cNvSpPr/>
          <p:nvPr/>
        </p:nvSpPr>
        <p:spPr>
          <a:xfrm>
            <a:off x="1447800" y="2005013"/>
            <a:ext cx="9980613" cy="310832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sz="2800" dirty="0">
                <a:latin typeface="+mn-lt"/>
              </a:rPr>
              <a:t> </a:t>
            </a:r>
            <a:r>
              <a:rPr lang="sk-SK" sz="2800" dirty="0" err="1">
                <a:latin typeface="+mn-lt"/>
              </a:rPr>
              <a:t>saprofyticky</a:t>
            </a:r>
            <a:r>
              <a:rPr lang="sk-SK" sz="2800" dirty="0">
                <a:latin typeface="+mn-lt"/>
              </a:rPr>
              <a:t> rastúce vláknité huby</a:t>
            </a:r>
            <a:r>
              <a:rPr lang="sk-SK" sz="2800" i="1" dirty="0">
                <a:latin typeface="+mn-lt"/>
              </a:rPr>
              <a:t> </a:t>
            </a:r>
            <a:r>
              <a:rPr lang="sk-SK" sz="2800" dirty="0">
                <a:latin typeface="+mn-lt"/>
              </a:rPr>
              <a:t>rodu </a:t>
            </a:r>
            <a:r>
              <a:rPr lang="sk-SK" sz="2800" b="1" i="1" dirty="0" err="1">
                <a:solidFill>
                  <a:schemeClr val="accent5"/>
                </a:solidFill>
                <a:latin typeface="+mn-lt"/>
              </a:rPr>
              <a:t>Aspergillus</a:t>
            </a:r>
            <a:endParaRPr lang="sk-SK" sz="2800" b="1" i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b="1" i="1" dirty="0">
              <a:solidFill>
                <a:schemeClr val="accent5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sz="2800" dirty="0">
                <a:latin typeface="+mn-lt"/>
              </a:rPr>
              <a:t>spóry sa bežne vyskytujú vo vzduchu, v prachu a v pôde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sz="2800" dirty="0">
                <a:latin typeface="+mn-lt"/>
              </a:rPr>
              <a:t>koncentrácia spór sa zvyšuje pri stavebných prácach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k-SK" sz="28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sk-SK" sz="2800" dirty="0">
                <a:latin typeface="+mn-lt"/>
              </a:rPr>
              <a:t>vo zvýšenej miere sa nachádzajú aj vo vlhkom prostredí,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sz="2800" dirty="0">
                <a:latin typeface="+mn-lt"/>
              </a:rPr>
              <a:t>    v rezervoároch vody  – napr. v rezervoároch inkubátorov.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Vznik infekcie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accent5"/>
                </a:solidFill>
              </a:rPr>
              <a:t>exogénna infekcia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800" dirty="0"/>
              <a:t>   vdýchnutím spór 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800" dirty="0"/>
              <a:t>   preniknutím do kože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sz="28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b="1" dirty="0">
                <a:solidFill>
                  <a:schemeClr val="accent5"/>
                </a:solidFill>
              </a:rPr>
              <a:t>rizikové faktory</a:t>
            </a:r>
            <a:r>
              <a:rPr lang="sk-SK" dirty="0"/>
              <a:t>:  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800" dirty="0"/>
              <a:t>oslabenie imunitného systému                </a:t>
            </a:r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800" dirty="0" err="1"/>
              <a:t>neutropénia</a:t>
            </a:r>
            <a:endParaRPr lang="sk-SK" sz="2800" dirty="0"/>
          </a:p>
          <a:p>
            <a:pPr lvl="3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2800" dirty="0"/>
              <a:t>terapia </a:t>
            </a:r>
            <a:r>
              <a:rPr lang="sk-SK" sz="2800" dirty="0" err="1"/>
              <a:t>kortikoidmi</a:t>
            </a:r>
            <a:r>
              <a:rPr lang="sk-SK" sz="2800" dirty="0"/>
              <a:t>, antibiotická terapia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629" name="Obrázok 3" descr="af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4950" y="476250"/>
            <a:ext cx="37592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k-SK"/>
          </a:p>
          <a:p>
            <a:pPr>
              <a:buFont typeface="Wingdings 2" pitchFamily="18" charset="2"/>
              <a:buNone/>
            </a:pPr>
            <a:endParaRPr lang="sk-SK" sz="2400">
              <a:latin typeface="Constantia" pitchFamily="18" charset="0"/>
            </a:endParaRPr>
          </a:p>
          <a:p>
            <a:endParaRPr lang="en-US" sz="2400">
              <a:latin typeface="Constantia" pitchFamily="18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1320800" y="762000"/>
          <a:ext cx="9347200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6"/>
                </a:solidFill>
              </a:rPr>
              <a:t>PRIMÁRNA KOŽNÁ ASPERGILÓZA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28674" name="Zástupný symbol obsahu 2"/>
          <p:cNvSpPr>
            <a:spLocks noGrp="1"/>
          </p:cNvSpPr>
          <p:nvPr>
            <p:ph sz="quarter" idx="1"/>
          </p:nvPr>
        </p:nvSpPr>
        <p:spPr>
          <a:xfrm>
            <a:off x="1009650" y="1866900"/>
            <a:ext cx="5143500" cy="4419600"/>
          </a:xfrm>
        </p:spPr>
        <p:txBody>
          <a:bodyPr/>
          <a:lstStyle/>
          <a:p>
            <a:r>
              <a:rPr lang="sk-SK" sz="2400"/>
              <a:t>Ochorenie lokalizované na koži, bez postihnutia iných orgánov.</a:t>
            </a:r>
          </a:p>
          <a:p>
            <a:pPr>
              <a:buFont typeface="Wingdings 2" pitchFamily="18" charset="2"/>
              <a:buNone/>
            </a:pPr>
            <a:r>
              <a:rPr lang="sk-SK" sz="2400"/>
              <a:t>Mnohopočetné papuly, makuly, pustuly alebo malé abscesy, chrasty </a:t>
            </a:r>
          </a:p>
          <a:p>
            <a:pPr>
              <a:buFont typeface="Arial" charset="0"/>
              <a:buNone/>
            </a:pPr>
            <a:r>
              <a:rPr lang="sk-SK" sz="2400"/>
              <a:t>    – variabilný nález.</a:t>
            </a:r>
          </a:p>
          <a:p>
            <a:r>
              <a:rPr lang="sk-SK" sz="2400"/>
              <a:t>Zvyčajne sa prvé lézie objavujú na chrbte.</a:t>
            </a:r>
          </a:p>
          <a:p>
            <a:r>
              <a:rPr lang="sk-SK" sz="2400"/>
              <a:t>Kožné lézie progredujú do ulcerácií, prípadne aj s nekrózou.</a:t>
            </a:r>
            <a:endParaRPr lang="en-US" sz="2400"/>
          </a:p>
        </p:txBody>
      </p:sp>
      <p:pic>
        <p:nvPicPr>
          <p:cNvPr id="28676" name="Zástupný symbol obsahu 3" descr="IMG_6116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3650" y="2035175"/>
            <a:ext cx="4972050" cy="374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Nadpis 1"/>
          <p:cNvSpPr>
            <a:spLocks noGrp="1"/>
          </p:cNvSpPr>
          <p:nvPr>
            <p:ph type="title"/>
          </p:nvPr>
        </p:nvSpPr>
        <p:spPr>
          <a:xfrm>
            <a:off x="1219200" y="482600"/>
            <a:ext cx="10363200" cy="1295400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6"/>
                </a:solidFill>
              </a:rPr>
              <a:t>DISEMINOVANÁ INVAZÍVNA ASPERGILÓZA</a:t>
            </a:r>
          </a:p>
        </p:txBody>
      </p:sp>
      <p:sp>
        <p:nvSpPr>
          <p:cNvPr id="29698" name="Zástupný symbol obsahu 2"/>
          <p:cNvSpPr>
            <a:spLocks noGrp="1"/>
          </p:cNvSpPr>
          <p:nvPr>
            <p:ph sz="quarter" idx="1"/>
          </p:nvPr>
        </p:nvSpPr>
        <p:spPr>
          <a:xfrm>
            <a:off x="1042988" y="1889125"/>
            <a:ext cx="10363200" cy="44196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sk-SK"/>
              <a:t>  </a:t>
            </a:r>
          </a:p>
          <a:p>
            <a:r>
              <a:rPr lang="sk-SK"/>
              <a:t> Klinický obraz: orgánová infekcia </a:t>
            </a:r>
          </a:p>
          <a:p>
            <a:pPr>
              <a:buFont typeface="Wingdings 2" pitchFamily="18" charset="2"/>
              <a:buNone/>
            </a:pPr>
            <a:r>
              <a:rPr lang="sk-SK"/>
              <a:t>    - najčastejšie s postihnutím pľúc, brušných orgánov, CNS.</a:t>
            </a:r>
          </a:p>
          <a:p>
            <a:pPr>
              <a:buFont typeface="Wingdings 2" pitchFamily="18" charset="2"/>
              <a:buNone/>
            </a:pPr>
            <a:endParaRPr lang="sk-SK"/>
          </a:p>
          <a:p>
            <a:r>
              <a:rPr lang="sk-SK"/>
              <a:t> Diagnostika: RTG, CT, LP.</a:t>
            </a:r>
          </a:p>
          <a:p>
            <a:r>
              <a:rPr lang="sk-SK"/>
              <a:t> Hemokultúra je v 75% prípadov negatívna.</a:t>
            </a:r>
          </a:p>
          <a:p>
            <a:r>
              <a:rPr lang="sk-SK"/>
              <a:t> Mortalita je udávaná v literatúre až do 70%.</a:t>
            </a:r>
          </a:p>
          <a:p>
            <a:endParaRPr lang="sk-SK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6"/>
                </a:solidFill>
              </a:rPr>
              <a:t>TERAPIA</a:t>
            </a:r>
            <a:endParaRPr lang="en-US" b="1" dirty="0">
              <a:solidFill>
                <a:schemeClr val="accent6"/>
              </a:solidFill>
            </a:endParaRPr>
          </a:p>
        </p:txBody>
      </p:sp>
      <p:graphicFrame>
        <p:nvGraphicFramePr>
          <p:cNvPr id="5" name="Zástupný symbol obsahu 4"/>
          <p:cNvGraphicFramePr>
            <a:graphicFrameLocks noGrp="1"/>
          </p:cNvGraphicFramePr>
          <p:nvPr>
            <p:ph sz="quarter" idx="1"/>
          </p:nvPr>
        </p:nvGraphicFramePr>
        <p:xfrm>
          <a:off x="711200" y="1447800"/>
          <a:ext cx="108712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Antimykotiká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 err="1"/>
              <a:t>Antifungálne</a:t>
            </a:r>
            <a:r>
              <a:rPr lang="sk-SK" dirty="0"/>
              <a:t> liečivá pôsobiace na kvasinky a plesne možno rozdeliť na </a:t>
            </a:r>
            <a:r>
              <a:rPr lang="sk-SK" b="1" dirty="0">
                <a:solidFill>
                  <a:schemeClr val="accent1"/>
                </a:solidFill>
              </a:rPr>
              <a:t>špecifické</a:t>
            </a:r>
            <a:r>
              <a:rPr lang="sk-SK" dirty="0"/>
              <a:t> antimykotiká, zasahujúce v definovanom mieste metabolizmu </a:t>
            </a:r>
            <a:r>
              <a:rPr lang="sk-SK" dirty="0" err="1"/>
              <a:t>mikromicét</a:t>
            </a:r>
            <a:r>
              <a:rPr lang="sk-SK" dirty="0"/>
              <a:t> a na </a:t>
            </a:r>
            <a:r>
              <a:rPr lang="sk-SK" b="1" dirty="0">
                <a:solidFill>
                  <a:schemeClr val="accent1"/>
                </a:solidFill>
              </a:rPr>
              <a:t>nešpecifické</a:t>
            </a:r>
            <a:r>
              <a:rPr lang="sk-SK" dirty="0"/>
              <a:t> antimykotiká, ktoré obvykle účinkujú aj na baktérie a možno ich považovať za </a:t>
            </a:r>
            <a:r>
              <a:rPr lang="sk-SK" dirty="0" err="1"/>
              <a:t>antifungálne</a:t>
            </a:r>
            <a:r>
              <a:rPr lang="sk-SK" dirty="0"/>
              <a:t> pôsobiace antiseptiká.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Podľa chemickej stavby možno súčasné špecifické antimykotiká rozdeliť do štyroch skupín a to na </a:t>
            </a:r>
            <a:r>
              <a:rPr lang="sk-SK" b="1" dirty="0" err="1">
                <a:solidFill>
                  <a:schemeClr val="accent1"/>
                </a:solidFill>
              </a:rPr>
              <a:t>imidazoly</a:t>
            </a:r>
            <a:r>
              <a:rPr lang="sk-SK" b="1" dirty="0">
                <a:solidFill>
                  <a:schemeClr val="accent1"/>
                </a:solidFill>
              </a:rPr>
              <a:t>, </a:t>
            </a:r>
            <a:r>
              <a:rPr lang="sk-SK" b="1" dirty="0" err="1">
                <a:solidFill>
                  <a:schemeClr val="accent1"/>
                </a:solidFill>
              </a:rPr>
              <a:t>triazoly</a:t>
            </a:r>
            <a:r>
              <a:rPr lang="sk-SK" b="1" dirty="0">
                <a:solidFill>
                  <a:schemeClr val="accent1"/>
                </a:solidFill>
              </a:rPr>
              <a:t>, </a:t>
            </a:r>
            <a:r>
              <a:rPr lang="sk-SK" b="1" dirty="0" err="1">
                <a:solidFill>
                  <a:schemeClr val="accent1"/>
                </a:solidFill>
              </a:rPr>
              <a:t>polyénové</a:t>
            </a:r>
            <a:r>
              <a:rPr lang="sk-SK" b="1" dirty="0">
                <a:solidFill>
                  <a:schemeClr val="accent1"/>
                </a:solidFill>
              </a:rPr>
              <a:t> antimykotiká a ostatné antimykotiká</a:t>
            </a:r>
            <a:r>
              <a:rPr lang="sk-SK" dirty="0"/>
              <a:t>. (</a:t>
            </a:r>
            <a:r>
              <a:rPr lang="sk-SK" dirty="0" err="1"/>
              <a:t>Votava</a:t>
            </a:r>
            <a:r>
              <a:rPr lang="sk-SK" dirty="0"/>
              <a:t>, 2001)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Nemáme k dispozícii dostatok štúdií o dávkovaní u detí a ešte horšie je to s údajmi u novorodencov. V literatúre možno nájsť veľké rozdiely v odporúčaní autorov.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Kazuistika</a:t>
            </a:r>
            <a:endParaRPr lang="sk-SK" dirty="0"/>
          </a:p>
        </p:txBody>
      </p:sp>
      <p:pic>
        <p:nvPicPr>
          <p:cNvPr id="14338" name="Picture 2" descr="VÃ½sledok vyhÄ¾adÃ¡vania obrÃ¡zkov pre dopyt preter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29050" y="1263650"/>
            <a:ext cx="6991350" cy="446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obsahu 3"/>
          <p:cNvGraphicFramePr>
            <a:graphicFrameLocks noGrp="1"/>
          </p:cNvGraphicFramePr>
          <p:nvPr>
            <p:ph sz="quarter" idx="1"/>
          </p:nvPr>
        </p:nvGraphicFramePr>
        <p:xfrm>
          <a:off x="1046205" y="228600"/>
          <a:ext cx="10363200" cy="6324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Abelcet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 - profylaktické podávanie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sk-SK" dirty="0"/>
              <a:t>U rizikových hlavne </a:t>
            </a:r>
            <a:r>
              <a:rPr lang="sk-SK" dirty="0" err="1"/>
              <a:t>prematúrnych</a:t>
            </a:r>
            <a:r>
              <a:rPr lang="sk-SK" dirty="0"/>
              <a:t> novorodencov je možné profylaktické podávanie antimykotika v prevencii </a:t>
            </a:r>
            <a:r>
              <a:rPr lang="sk-SK" dirty="0" err="1"/>
              <a:t>mykotických</a:t>
            </a:r>
            <a:r>
              <a:rPr lang="sk-SK" dirty="0"/>
              <a:t> infekcií.</a:t>
            </a:r>
          </a:p>
          <a:p>
            <a:pPr fontAlgn="auto"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endParaRPr lang="sk-SK" dirty="0"/>
          </a:p>
          <a:p>
            <a:pPr fontAlgn="auto">
              <a:spcAft>
                <a:spcPts val="0"/>
              </a:spcAft>
              <a:buClr>
                <a:schemeClr val="accent6"/>
              </a:buClr>
              <a:buFont typeface="Arial" panose="020B0604020202020204" pitchFamily="34" charset="0"/>
              <a:buChar char="•"/>
              <a:defRPr/>
            </a:pPr>
            <a:r>
              <a:rPr lang="sk-SK" dirty="0"/>
              <a:t>Práca autorov </a:t>
            </a:r>
            <a:r>
              <a:rPr lang="sk-SK" dirty="0" err="1"/>
              <a:t>Arrieta</a:t>
            </a:r>
            <a:r>
              <a:rPr lang="sk-SK" dirty="0"/>
              <a:t> s pol. z Kalifornie z roku 2010 prezentuje použitie </a:t>
            </a:r>
            <a:r>
              <a:rPr lang="sk-SK" dirty="0" err="1"/>
              <a:t>lipozomálneho</a:t>
            </a:r>
            <a:r>
              <a:rPr lang="sk-SK" dirty="0"/>
              <a:t> </a:t>
            </a:r>
            <a:r>
              <a:rPr lang="sk-SK" dirty="0" err="1"/>
              <a:t>Amfotericínu</a:t>
            </a:r>
            <a:r>
              <a:rPr lang="sk-SK" dirty="0"/>
              <a:t> v profylaxii </a:t>
            </a:r>
            <a:r>
              <a:rPr lang="sk-SK" dirty="0" err="1"/>
              <a:t>kandidových</a:t>
            </a:r>
            <a:r>
              <a:rPr lang="sk-SK" dirty="0"/>
              <a:t> infekcií u VLBW novorodencov. Podávali ho v dávke 5mg/kg/deň raz týždenne počas prvých 6 týždňov života. Nedokázali však v skupine dostatočnú efektivitu, preto použitie </a:t>
            </a:r>
            <a:r>
              <a:rPr lang="sk-SK" dirty="0" err="1"/>
              <a:t>amfotericínu</a:t>
            </a:r>
            <a:r>
              <a:rPr lang="sk-SK" dirty="0"/>
              <a:t> v profylaxii by muselo byť podrobené rozsiahlejším štúdiám, skôr než by bolo odporúčané ako je to u </a:t>
            </a:r>
            <a:r>
              <a:rPr lang="sk-SK" dirty="0" err="1"/>
              <a:t>flukonazolu</a:t>
            </a:r>
            <a:r>
              <a:rPr lang="sk-SK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Zoznam použitej literatúry</a:t>
            </a:r>
          </a:p>
        </p:txBody>
      </p:sp>
      <p:sp>
        <p:nvSpPr>
          <p:cNvPr id="38914" name="Zástupný symbol obsah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1600"/>
              <a:t>ARRIETA, A.C. et. al. 2010. Once-weekly liposomal Amphotericin B as Candida prophylaxis in very low birth weight premature infants: A prospective randomized open-label placebo-controlled pilot study. In Clinical Therapeutics. ISSN 0149-2918, 2010, roč. 32, č. 2, s. 265-271.</a:t>
            </a:r>
          </a:p>
          <a:p>
            <a:r>
              <a:rPr lang="sk-SK" sz="1600"/>
              <a:t>GOMELLA, T.L. 2013. Neonatology. McGraw Hill Education, 2013. s. 509.   ISBN 978-0-07-181699-1</a:t>
            </a:r>
          </a:p>
          <a:p>
            <a:r>
              <a:rPr lang="sk-SK" sz="1600"/>
              <a:t>JANOTA, J. - STRAŇÁK, Z. 2013. Neonatologie. Mladá fronta a. s. , 2013. s. 270 - 274. ISBN 978-80-204-2994-0.</a:t>
            </a:r>
          </a:p>
          <a:p>
            <a:r>
              <a:rPr lang="sk-SK" sz="1600"/>
              <a:t>MARTIN,J.R. – FANAROFF, A.A. – WALSH,M.C. 2015. Neonatal-Perinatal Medicine. Elsevier Saunders, 2015, s. 751-771, ISBN 978-1-4557-5617-9.</a:t>
            </a:r>
          </a:p>
          <a:p>
            <a:r>
              <a:rPr lang="sk-SK" sz="1600"/>
              <a:t>VOTAVA, M. 2001. Lékařská mikrobiologie obecná. Brno: Neptun, 2001. s. 184 – 186. ISBN 80-902896-2-2.</a:t>
            </a:r>
          </a:p>
          <a:p>
            <a:endParaRPr lang="sk-SK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6"/>
          <p:cNvSpPr>
            <a:spLocks noGrp="1"/>
          </p:cNvSpPr>
          <p:nvPr>
            <p:ph type="ctrTitle"/>
          </p:nvPr>
        </p:nvSpPr>
        <p:spPr>
          <a:xfrm>
            <a:off x="1592263" y="1627188"/>
            <a:ext cx="9144000" cy="2387600"/>
          </a:xfrm>
        </p:spPr>
        <p:txBody>
          <a:bodyPr/>
          <a:lstStyle/>
          <a:p>
            <a:r>
              <a:rPr lang="sk-SK">
                <a:solidFill>
                  <a:schemeClr val="bg1"/>
                </a:solidFill>
              </a:rPr>
              <a:t>Ďakujem za pozornosť</a:t>
            </a:r>
            <a:r>
              <a:rPr lang="en-US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Pacient ŠB narodený 16.8.2018</a:t>
            </a:r>
          </a:p>
        </p:txBody>
      </p:sp>
      <p:sp>
        <p:nvSpPr>
          <p:cNvPr id="15362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/>
          <a:lstStyle/>
          <a:p>
            <a:r>
              <a:rPr lang="sk-SK"/>
              <a:t>Dieťa z 3. rizikovej gravidity. Matka prijatá do PC BB 14.8.2018 pre hypertenziu, susp. fetoplacentárnu insuficienciu, ICI, chronickú hypoxiu plodu, IUGR. Krytá PNC i.v., plodová voda zachovalá, kultivácia TP: sterilné pôdy. </a:t>
            </a:r>
          </a:p>
          <a:p>
            <a:r>
              <a:rPr lang="sk-SK"/>
              <a:t>Pôrod cisárskym rezom pre chronickú hypoxiu v podľa poslednej menštruácie 26+3 GT a podľa USG 24+2 GT, p.hmotnosť: 680g. AS 6/7/8, odsatie DC a predýchanie ambuvakom na pôrodnej sále, následná adaptácia na včasnej nCPAP s FiO2 30%, transport na JVSN, kde bol intubovaný, pre slabé dychové úsilie.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Diagnózy pri prijatí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412875"/>
            <a:ext cx="10515600" cy="4535488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3000" dirty="0" err="1"/>
              <a:t>Prematurita</a:t>
            </a:r>
            <a:r>
              <a:rPr lang="sk-SK" sz="3000" dirty="0"/>
              <a:t> 24-25.GT, ELBW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3000" dirty="0"/>
              <a:t>Chronická </a:t>
            </a:r>
            <a:r>
              <a:rPr lang="sk-SK" sz="3000" dirty="0" err="1"/>
              <a:t>hypoxia</a:t>
            </a:r>
            <a:r>
              <a:rPr lang="sk-SK" sz="3000" dirty="0"/>
              <a:t> plodu, IUGR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000" dirty="0"/>
              <a:t>Pôrod per SC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3000" dirty="0" err="1"/>
              <a:t>Susp</a:t>
            </a:r>
            <a:r>
              <a:rPr lang="sk-SK" sz="3000" dirty="0"/>
              <a:t>. </a:t>
            </a:r>
            <a:r>
              <a:rPr lang="sk-SK" sz="3000" dirty="0" err="1"/>
              <a:t>perinatálna</a:t>
            </a:r>
            <a:r>
              <a:rPr lang="sk-SK" sz="3000" dirty="0"/>
              <a:t> infekcia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fr-FR" sz="3000" dirty="0"/>
              <a:t>RDS - st.p. podaní </a:t>
            </a:r>
            <a:r>
              <a:rPr lang="sk-SK" sz="3000" dirty="0" err="1"/>
              <a:t>surfaktantu</a:t>
            </a:r>
            <a:endParaRPr lang="sk-SK" sz="3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sz="3000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sz="3000" dirty="0"/>
              <a:t>ELBW novorodenec v resuscitačnej starostlivosti na UPV,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3000" dirty="0"/>
              <a:t>   s nutnosťou kombinovanej </a:t>
            </a:r>
            <a:r>
              <a:rPr lang="sk-SK" sz="3000" dirty="0" err="1"/>
              <a:t>inotropnej</a:t>
            </a:r>
            <a:r>
              <a:rPr lang="sk-SK" sz="3000" dirty="0"/>
              <a:t> podpory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sz="3000" dirty="0"/>
              <a:t>   vrátane Adrenalínu. Opakovane podávané krvné deriváty.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9" name="Picture 2" descr="VÃ½sledok vyhÄ¾adÃ¡vania obrÃ¡zkov pre dopyt premature neona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00900" y="1366838"/>
            <a:ext cx="3956050" cy="2633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Priebeh hospitalizácie</a:t>
            </a:r>
          </a:p>
        </p:txBody>
      </p:sp>
      <p:sp>
        <p:nvSpPr>
          <p:cNvPr id="17410" name="Zástupný symbol obsahu 2"/>
          <p:cNvSpPr>
            <a:spLocks noGrp="1"/>
          </p:cNvSpPr>
          <p:nvPr>
            <p:ph idx="1"/>
          </p:nvPr>
        </p:nvSpPr>
        <p:spPr>
          <a:xfrm>
            <a:off x="695325" y="1497013"/>
            <a:ext cx="10515600" cy="4535487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sk-SK"/>
              <a:t>   Vzhľadom na včasnú sepsu (leukopénia, trombocytopénia, DIC) zahájená ATB liečba s pridaním antimykotika, ktorá bola priebežne menená podľa klinického stavu, kultivačných záchytov a zápalovej aktivity.  Kultivačne so záchytom rovnakého etiolog. agens ako v materskom mlieku. </a:t>
            </a:r>
          </a:p>
          <a:p>
            <a:pPr algn="just">
              <a:buFont typeface="Arial" charset="0"/>
              <a:buNone/>
            </a:pPr>
            <a:r>
              <a:rPr lang="sk-SK"/>
              <a:t>   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Kultivácie - bakteriálne záchyty</a:t>
            </a:r>
          </a:p>
        </p:txBody>
      </p:sp>
      <p:sp>
        <p:nvSpPr>
          <p:cNvPr id="18434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/>
          <a:lstStyle/>
          <a:p>
            <a:r>
              <a:rPr lang="sk-SK"/>
              <a:t>16.8. TN, TT, TR, ŽO, ster z kože, HK: sterilné, TU: CONS</a:t>
            </a:r>
          </a:p>
          <a:p>
            <a:r>
              <a:rPr lang="sk-SK"/>
              <a:t>17.8. - 29.8. opakovane kultivácie novorodenca sterilné, ale</a:t>
            </a:r>
          </a:p>
          <a:p>
            <a:r>
              <a:rPr lang="sk-SK"/>
              <a:t>20.08. a 31.8. </a:t>
            </a:r>
            <a:r>
              <a:rPr lang="sk-SK" b="1">
                <a:solidFill>
                  <a:schemeClr val="accent2"/>
                </a:solidFill>
              </a:rPr>
              <a:t>Materské mlieko</a:t>
            </a:r>
            <a:r>
              <a:rPr lang="sk-SK"/>
              <a:t>: CONS, Klebsiella pneumoniae, Acinetobacter calcoaceticus</a:t>
            </a:r>
          </a:p>
          <a:p>
            <a:r>
              <a:rPr lang="sk-SK"/>
              <a:t>3.9. TR, TN, TT: Acinetobacter calcoaceticus + Klebsiella pneumoniae</a:t>
            </a:r>
          </a:p>
          <a:p>
            <a:r>
              <a:rPr lang="sk-SK"/>
              <a:t>6.9.  </a:t>
            </a:r>
            <a:r>
              <a:rPr lang="sk-SK" b="1">
                <a:solidFill>
                  <a:schemeClr val="accent2"/>
                </a:solidFill>
              </a:rPr>
              <a:t>Materské mlieko</a:t>
            </a:r>
            <a:r>
              <a:rPr lang="sk-SK"/>
              <a:t>:  Acinetobacter calcoaceticus</a:t>
            </a:r>
          </a:p>
          <a:p>
            <a:r>
              <a:rPr lang="sk-SK"/>
              <a:t>10.9. </a:t>
            </a:r>
            <a:r>
              <a:rPr lang="sk-SK" b="1">
                <a:solidFill>
                  <a:schemeClr val="accent2"/>
                </a:solidFill>
              </a:rPr>
              <a:t>Materské mlieko</a:t>
            </a:r>
            <a:r>
              <a:rPr lang="sk-SK"/>
              <a:t>: CONS</a:t>
            </a:r>
          </a:p>
          <a:p>
            <a:r>
              <a:rPr lang="sk-SK"/>
              <a:t>12.9. </a:t>
            </a:r>
            <a:r>
              <a:rPr lang="sk-SK" b="1">
                <a:solidFill>
                  <a:schemeClr val="accent2"/>
                </a:solidFill>
              </a:rPr>
              <a:t>Materské mlieko</a:t>
            </a:r>
            <a:r>
              <a:rPr lang="sk-SK"/>
              <a:t>: sterilné, CMV-DNA PCR pozitívne - preto ďalej  </a:t>
            </a:r>
          </a:p>
          <a:p>
            <a:pPr>
              <a:buFont typeface="Arial" charset="0"/>
              <a:buNone/>
            </a:pPr>
            <a:r>
              <a:rPr lang="sk-SK"/>
              <a:t>             nepodávané; TN, TT: CONS</a:t>
            </a:r>
          </a:p>
          <a:p>
            <a:pPr>
              <a:buFont typeface="Arial" charset="0"/>
              <a:buNone/>
            </a:pPr>
            <a:endParaRPr lang="sk-SK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29.8.2018 (13.deň života)</a:t>
            </a:r>
          </a:p>
        </p:txBody>
      </p:sp>
      <p:sp>
        <p:nvSpPr>
          <p:cNvPr id="19458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/>
          <a:lstStyle/>
          <a:p>
            <a:pPr algn="just">
              <a:buFont typeface="Arial" charset="0"/>
              <a:buNone/>
            </a:pPr>
            <a:r>
              <a:rPr lang="sk-SK"/>
              <a:t>   Z tampónu nosa prichádza nález   </a:t>
            </a:r>
            <a:r>
              <a:rPr lang="sk-SK" b="1">
                <a:solidFill>
                  <a:schemeClr val="tx2"/>
                </a:solidFill>
              </a:rPr>
              <a:t>Aspergillus fumigatus</a:t>
            </a:r>
          </a:p>
          <a:p>
            <a:pPr>
              <a:buFont typeface="Arial" charset="0"/>
              <a:buNone/>
            </a:pPr>
            <a:r>
              <a:rPr lang="sk-SK"/>
              <a:t>                                    Stanovenie citlivosti:         Amphotericin B.............C                               </a:t>
            </a:r>
          </a:p>
          <a:p>
            <a:pPr>
              <a:buFont typeface="Arial" charset="0"/>
              <a:buNone/>
            </a:pPr>
            <a:r>
              <a:rPr lang="sk-SK"/>
              <a:t>                             Itrakonazol....................C         Vorikonazol...................C               </a:t>
            </a:r>
          </a:p>
          <a:p>
            <a:pPr>
              <a:buFont typeface="Arial" charset="0"/>
              <a:buNone/>
            </a:pPr>
            <a:r>
              <a:rPr lang="sk-SK"/>
              <a:t>                             Posakonazol..................C         Flukonazol.....................R</a:t>
            </a:r>
          </a:p>
          <a:p>
            <a:pPr>
              <a:buFont typeface="Arial" charset="0"/>
              <a:buNone/>
            </a:pPr>
            <a:endParaRPr lang="sk-SK" b="1">
              <a:solidFill>
                <a:schemeClr val="accent1"/>
              </a:solidFill>
            </a:endParaRPr>
          </a:p>
          <a:p>
            <a:pPr>
              <a:buFont typeface="Arial" charset="0"/>
              <a:buNone/>
            </a:pPr>
            <a:r>
              <a:rPr lang="sk-SK" b="1">
                <a:solidFill>
                  <a:schemeClr val="accent1"/>
                </a:solidFill>
              </a:rPr>
              <a:t>   Aspergillus fumigatus </a:t>
            </a:r>
            <a:r>
              <a:rPr lang="sk-SK"/>
              <a:t>sme následne potvrdili aj dôkazom antigénu Aspergillus Galaktomannan zo séra aj zo spúta, cielene indikujeme antimykotikum - Abelcet. Na liečbe extubovaný, pretrváva potreba kyslíka. V ďalšom priebehu bez prejavov infekcie.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Vyšetrenie séra</a:t>
            </a:r>
          </a:p>
        </p:txBody>
      </p:sp>
      <p:sp>
        <p:nvSpPr>
          <p:cNvPr id="20482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/>
          <a:lstStyle/>
          <a:p>
            <a:r>
              <a:rPr lang="sk-SK"/>
              <a:t>06.09.2018: </a:t>
            </a:r>
            <a:r>
              <a:rPr lang="sk-SK" b="1">
                <a:solidFill>
                  <a:schemeClr val="accent1"/>
                </a:solidFill>
              </a:rPr>
              <a:t>Aspergillus Galaktomannan  </a:t>
            </a:r>
            <a:r>
              <a:rPr lang="sk-SK"/>
              <a:t>(EIA)  &gt;3.6 </a:t>
            </a:r>
            <a:r>
              <a:rPr lang="sk-SK" b="1">
                <a:solidFill>
                  <a:schemeClr val="accent2"/>
                </a:solidFill>
              </a:rPr>
              <a:t>pozitívny</a:t>
            </a:r>
            <a:r>
              <a:rPr lang="sk-SK"/>
              <a:t>      (index.poz.:0,5)</a:t>
            </a:r>
          </a:p>
          <a:p>
            <a:r>
              <a:rPr lang="sk-SK"/>
              <a:t>12.09.2018: </a:t>
            </a:r>
            <a:r>
              <a:rPr lang="sk-SK" b="1">
                <a:solidFill>
                  <a:schemeClr val="accent1"/>
                </a:solidFill>
              </a:rPr>
              <a:t>Aspergillus Galaktomannan  </a:t>
            </a:r>
            <a:r>
              <a:rPr lang="sk-SK"/>
              <a:t>(EIA)  &gt;5.8 </a:t>
            </a:r>
            <a:r>
              <a:rPr lang="sk-SK" b="1">
                <a:solidFill>
                  <a:schemeClr val="accent2"/>
                </a:solidFill>
              </a:rPr>
              <a:t>pozitívny</a:t>
            </a:r>
            <a:r>
              <a:rPr lang="sk-SK"/>
              <a:t> </a:t>
            </a:r>
          </a:p>
          <a:p>
            <a:pPr>
              <a:buFont typeface="Arial" charset="0"/>
              <a:buNone/>
            </a:pPr>
            <a:r>
              <a:rPr lang="sk-SK"/>
              <a:t>   (index poz.:0,5)</a:t>
            </a:r>
          </a:p>
          <a:p>
            <a:r>
              <a:rPr lang="sk-SK"/>
              <a:t>18.09.2018: </a:t>
            </a:r>
            <a:r>
              <a:rPr lang="sk-SK" b="1">
                <a:solidFill>
                  <a:schemeClr val="accent1"/>
                </a:solidFill>
              </a:rPr>
              <a:t>Aspergillus Galaktomannan  </a:t>
            </a:r>
            <a:r>
              <a:rPr lang="sk-SK"/>
              <a:t>(EIA)    4,2  </a:t>
            </a:r>
            <a:r>
              <a:rPr lang="sk-SK" b="1">
                <a:solidFill>
                  <a:schemeClr val="accent2"/>
                </a:solidFill>
              </a:rPr>
              <a:t>pozitívny</a:t>
            </a:r>
            <a:r>
              <a:rPr lang="sk-SK"/>
              <a:t> </a:t>
            </a:r>
          </a:p>
          <a:p>
            <a:pPr>
              <a:buFont typeface="Arial" charset="0"/>
              <a:buNone/>
            </a:pPr>
            <a:r>
              <a:rPr lang="sk-SK"/>
              <a:t>   (index poz.:0,5)</a:t>
            </a:r>
          </a:p>
          <a:p>
            <a:r>
              <a:rPr lang="sk-SK"/>
              <a:t>24.09.2018: </a:t>
            </a:r>
            <a:r>
              <a:rPr lang="sk-SK" b="1">
                <a:solidFill>
                  <a:schemeClr val="accent1"/>
                </a:solidFill>
              </a:rPr>
              <a:t>Aspergillus Galaktomannan  </a:t>
            </a:r>
            <a:r>
              <a:rPr lang="sk-SK"/>
              <a:t>(EIA)  &gt;6.0 </a:t>
            </a:r>
            <a:r>
              <a:rPr lang="sk-SK" b="1">
                <a:solidFill>
                  <a:schemeClr val="accent2"/>
                </a:solidFill>
              </a:rPr>
              <a:t>pozitívny </a:t>
            </a:r>
          </a:p>
          <a:p>
            <a:pPr>
              <a:buFont typeface="Arial" charset="0"/>
              <a:buNone/>
            </a:pPr>
            <a:r>
              <a:rPr lang="sk-SK"/>
              <a:t>   (index poz.:0,5)</a:t>
            </a:r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47650"/>
            <a:ext cx="10515600" cy="89217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Broncho-alveolárna</a:t>
            </a:r>
            <a:r>
              <a:rPr lang="sk-SK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sk-SK" b="1" dirty="0" err="1">
                <a:solidFill>
                  <a:schemeClr val="accent1">
                    <a:lumMod val="50000"/>
                  </a:schemeClr>
                </a:solidFill>
              </a:rPr>
              <a:t>laváž</a:t>
            </a:r>
            <a:endParaRPr lang="sk-SK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838200" y="1641475"/>
            <a:ext cx="10515600" cy="45354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k-SK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17.09.2018: </a:t>
            </a:r>
            <a:r>
              <a:rPr lang="sk-SK" b="1" dirty="0" err="1">
                <a:solidFill>
                  <a:schemeClr val="accent1"/>
                </a:solidFill>
              </a:rPr>
              <a:t>Aspergillus</a:t>
            </a:r>
            <a:r>
              <a:rPr lang="sk-SK" b="1" dirty="0">
                <a:solidFill>
                  <a:schemeClr val="accent1"/>
                </a:solidFill>
              </a:rPr>
              <a:t> </a:t>
            </a:r>
            <a:r>
              <a:rPr lang="sk-SK" b="1" dirty="0" err="1">
                <a:solidFill>
                  <a:schemeClr val="accent1"/>
                </a:solidFill>
              </a:rPr>
              <a:t>Galaktomannan</a:t>
            </a:r>
            <a:r>
              <a:rPr lang="sk-SK" b="1" dirty="0">
                <a:solidFill>
                  <a:schemeClr val="accent1"/>
                </a:solidFill>
              </a:rPr>
              <a:t> </a:t>
            </a:r>
            <a:r>
              <a:rPr lang="sk-SK" dirty="0"/>
              <a:t>BAL   2,1  </a:t>
            </a:r>
            <a:r>
              <a:rPr lang="sk-SK" b="1" dirty="0">
                <a:solidFill>
                  <a:schemeClr val="accent4"/>
                </a:solidFill>
              </a:rPr>
              <a:t>pozitívny</a:t>
            </a:r>
            <a:r>
              <a:rPr lang="sk-SK" dirty="0"/>
              <a:t>   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k-SK" dirty="0"/>
              <a:t>                                                                                            (index poz.:1,0)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k-SK" dirty="0"/>
              <a:t>24.09.2018: </a:t>
            </a:r>
            <a:r>
              <a:rPr lang="sk-SK" b="1" dirty="0" err="1">
                <a:solidFill>
                  <a:schemeClr val="accent1"/>
                </a:solidFill>
              </a:rPr>
              <a:t>Aspergillus</a:t>
            </a:r>
            <a:r>
              <a:rPr lang="sk-SK" b="1" dirty="0">
                <a:solidFill>
                  <a:schemeClr val="accent1"/>
                </a:solidFill>
              </a:rPr>
              <a:t> </a:t>
            </a:r>
            <a:r>
              <a:rPr lang="sk-SK" b="1" dirty="0" err="1">
                <a:solidFill>
                  <a:schemeClr val="accent1"/>
                </a:solidFill>
              </a:rPr>
              <a:t>Galaktomannan</a:t>
            </a:r>
            <a:r>
              <a:rPr lang="sk-SK" b="1" dirty="0">
                <a:solidFill>
                  <a:schemeClr val="accent1"/>
                </a:solidFill>
              </a:rPr>
              <a:t> </a:t>
            </a:r>
            <a:r>
              <a:rPr lang="sk-SK" dirty="0"/>
              <a:t>BAL          </a:t>
            </a:r>
            <a:r>
              <a:rPr lang="sk-SK" b="1" dirty="0">
                <a:solidFill>
                  <a:schemeClr val="accent4"/>
                </a:solidFill>
              </a:rPr>
              <a:t>negatívny</a:t>
            </a:r>
            <a:r>
              <a:rPr lang="sk-SK" dirty="0"/>
              <a:t>          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sk-SK" dirty="0"/>
          </a:p>
        </p:txBody>
      </p:sp>
      <p:cxnSp>
        <p:nvCxnSpPr>
          <p:cNvPr id="5" name="Rovná spojnica 4"/>
          <p:cNvCxnSpPr/>
          <p:nvPr/>
        </p:nvCxnSpPr>
        <p:spPr>
          <a:xfrm>
            <a:off x="0" y="6370638"/>
            <a:ext cx="12192000" cy="0"/>
          </a:xfrm>
          <a:prstGeom prst="line">
            <a:avLst/>
          </a:prstGeom>
          <a:ln w="127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ovná spojnica 7"/>
          <p:cNvCxnSpPr/>
          <p:nvPr/>
        </p:nvCxnSpPr>
        <p:spPr>
          <a:xfrm>
            <a:off x="0" y="1228725"/>
            <a:ext cx="7040563" cy="0"/>
          </a:xfrm>
          <a:prstGeom prst="line">
            <a:avLst/>
          </a:prstGeom>
          <a:ln w="254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Motív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Motív1</Template>
  <TotalTime>400</TotalTime>
  <Words>987</Words>
  <Application>Microsoft Office PowerPoint</Application>
  <PresentationFormat>Widescreen</PresentationFormat>
  <Paragraphs>146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Calibri</vt:lpstr>
      <vt:lpstr>Calibri Light</vt:lpstr>
      <vt:lpstr>Constantia</vt:lpstr>
      <vt:lpstr>Wingdings</vt:lpstr>
      <vt:lpstr>Wingdings 2</vt:lpstr>
      <vt:lpstr>Motív1</vt:lpstr>
      <vt:lpstr>Využitie Abelcetu v liečbe aspergilovej infekcie u prematúrneho novorodenca</vt:lpstr>
      <vt:lpstr>Kazuistika</vt:lpstr>
      <vt:lpstr>Pacient ŠB narodený 16.8.2018</vt:lpstr>
      <vt:lpstr>Diagnózy pri prijatí</vt:lpstr>
      <vt:lpstr>Priebeh hospitalizácie</vt:lpstr>
      <vt:lpstr>Kultivácie - bakteriálne záchyty</vt:lpstr>
      <vt:lpstr>29.8.2018 (13.deň života)</vt:lpstr>
      <vt:lpstr>Vyšetrenie séra</vt:lpstr>
      <vt:lpstr>Broncho-alveolárna laváž</vt:lpstr>
      <vt:lpstr>Kultivácie - bakteriálne záchyty</vt:lpstr>
      <vt:lpstr>Priebeh hospitalizácie - závažná morbidita</vt:lpstr>
      <vt:lpstr>Aspergilová infekcia</vt:lpstr>
      <vt:lpstr>Aspergillus fumigatus</vt:lpstr>
      <vt:lpstr>Vznik infekcie</vt:lpstr>
      <vt:lpstr>PowerPoint Presentation</vt:lpstr>
      <vt:lpstr>PRIMÁRNA KOŽNÁ ASPERGILÓZA</vt:lpstr>
      <vt:lpstr>DISEMINOVANÁ INVAZÍVNA ASPERGILÓZA</vt:lpstr>
      <vt:lpstr>TERAPIA</vt:lpstr>
      <vt:lpstr>Antimykotiká</vt:lpstr>
      <vt:lpstr>PowerPoint Presentation</vt:lpstr>
      <vt:lpstr>Abelcet - profylaktické podávanie</vt:lpstr>
      <vt:lpstr>Zoznam použitej literatúry</vt:lpstr>
      <vt:lpstr>Ďakujem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Názov prezentácie</dc:title>
  <dc:creator>Vlado</dc:creator>
  <cp:lastModifiedBy>serviceKE</cp:lastModifiedBy>
  <cp:revision>42</cp:revision>
  <dcterms:created xsi:type="dcterms:W3CDTF">2019-03-05T08:26:55Z</dcterms:created>
  <dcterms:modified xsi:type="dcterms:W3CDTF">2019-05-24T13:46:50Z</dcterms:modified>
</cp:coreProperties>
</file>